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Masters/slideMaster31.xml" ContentType="application/vnd.openxmlformats-officedocument.presentationml.slideMaster+xml"/>
  <Override PartName="/ppt/slideMasters/slideMaster32.xml" ContentType="application/vnd.openxmlformats-officedocument.presentationml.slideMaster+xml"/>
  <Override PartName="/ppt/slideMasters/slideMaster3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slideLayouts/slideLayout10.xml" ContentType="application/vnd.openxmlformats-officedocument.presentationml.slideLayout+xml"/>
  <Override PartName="/ppt/theme/theme10.xml" ContentType="application/vnd.openxmlformats-officedocument.theme+xml"/>
  <Override PartName="/ppt/slideLayouts/slideLayout11.xml" ContentType="application/vnd.openxmlformats-officedocument.presentationml.slideLayout+xml"/>
  <Override PartName="/ppt/theme/theme11.xml" ContentType="application/vnd.openxmlformats-officedocument.theme+xml"/>
  <Override PartName="/ppt/slideLayouts/slideLayout12.xml" ContentType="application/vnd.openxmlformats-officedocument.presentationml.slideLayout+xml"/>
  <Override PartName="/ppt/theme/theme12.xml" ContentType="application/vnd.openxmlformats-officedocument.theme+xml"/>
  <Override PartName="/ppt/slideLayouts/slideLayout13.xml" ContentType="application/vnd.openxmlformats-officedocument.presentationml.slideLayout+xml"/>
  <Override PartName="/ppt/theme/theme13.xml" ContentType="application/vnd.openxmlformats-officedocument.theme+xml"/>
  <Override PartName="/ppt/slideLayouts/slideLayout14.xml" ContentType="application/vnd.openxmlformats-officedocument.presentationml.slideLayout+xml"/>
  <Override PartName="/ppt/theme/theme14.xml" ContentType="application/vnd.openxmlformats-officedocument.theme+xml"/>
  <Override PartName="/ppt/slideLayouts/slideLayout15.xml" ContentType="application/vnd.openxmlformats-officedocument.presentationml.slideLayout+xml"/>
  <Override PartName="/ppt/theme/theme15.xml" ContentType="application/vnd.openxmlformats-officedocument.theme+xml"/>
  <Override PartName="/ppt/slideLayouts/slideLayout16.xml" ContentType="application/vnd.openxmlformats-officedocument.presentationml.slideLayout+xml"/>
  <Override PartName="/ppt/theme/theme16.xml" ContentType="application/vnd.openxmlformats-officedocument.theme+xml"/>
  <Override PartName="/ppt/slideLayouts/slideLayout17.xml" ContentType="application/vnd.openxmlformats-officedocument.presentationml.slideLayout+xml"/>
  <Override PartName="/ppt/theme/theme17.xml" ContentType="application/vnd.openxmlformats-officedocument.theme+xml"/>
  <Override PartName="/ppt/slideLayouts/slideLayout18.xml" ContentType="application/vnd.openxmlformats-officedocument.presentationml.slideLayout+xml"/>
  <Override PartName="/ppt/theme/theme18.xml" ContentType="application/vnd.openxmlformats-officedocument.theme+xml"/>
  <Override PartName="/ppt/slideLayouts/slideLayout19.xml" ContentType="application/vnd.openxmlformats-officedocument.presentationml.slideLayout+xml"/>
  <Override PartName="/ppt/theme/theme19.xml" ContentType="application/vnd.openxmlformats-officedocument.theme+xml"/>
  <Override PartName="/ppt/slideLayouts/slideLayout20.xml" ContentType="application/vnd.openxmlformats-officedocument.presentationml.slideLayout+xml"/>
  <Override PartName="/ppt/theme/theme20.xml" ContentType="application/vnd.openxmlformats-officedocument.theme+xml"/>
  <Override PartName="/ppt/slideLayouts/slideLayout21.xml" ContentType="application/vnd.openxmlformats-officedocument.presentationml.slideLayout+xml"/>
  <Override PartName="/ppt/theme/theme21.xml" ContentType="application/vnd.openxmlformats-officedocument.theme+xml"/>
  <Override PartName="/ppt/slideLayouts/slideLayout22.xml" ContentType="application/vnd.openxmlformats-officedocument.presentationml.slideLayout+xml"/>
  <Override PartName="/ppt/theme/theme22.xml" ContentType="application/vnd.openxmlformats-officedocument.theme+xml"/>
  <Override PartName="/ppt/slideLayouts/slideLayout23.xml" ContentType="application/vnd.openxmlformats-officedocument.presentationml.slideLayout+xml"/>
  <Override PartName="/ppt/theme/theme23.xml" ContentType="application/vnd.openxmlformats-officedocument.theme+xml"/>
  <Override PartName="/ppt/slideLayouts/slideLayout24.xml" ContentType="application/vnd.openxmlformats-officedocument.presentationml.slideLayout+xml"/>
  <Override PartName="/ppt/theme/theme24.xml" ContentType="application/vnd.openxmlformats-officedocument.theme+xml"/>
  <Override PartName="/ppt/slideLayouts/slideLayout25.xml" ContentType="application/vnd.openxmlformats-officedocument.presentationml.slideLayout+xml"/>
  <Override PartName="/ppt/theme/theme25.xml" ContentType="application/vnd.openxmlformats-officedocument.theme+xml"/>
  <Override PartName="/ppt/slideLayouts/slideLayout26.xml" ContentType="application/vnd.openxmlformats-officedocument.presentationml.slideLayout+xml"/>
  <Override PartName="/ppt/theme/theme26.xml" ContentType="application/vnd.openxmlformats-officedocument.theme+xml"/>
  <Override PartName="/ppt/slideLayouts/slideLayout27.xml" ContentType="application/vnd.openxmlformats-officedocument.presentationml.slideLayout+xml"/>
  <Override PartName="/ppt/theme/theme27.xml" ContentType="application/vnd.openxmlformats-officedocument.theme+xml"/>
  <Override PartName="/ppt/slideLayouts/slideLayout28.xml" ContentType="application/vnd.openxmlformats-officedocument.presentationml.slideLayout+xml"/>
  <Override PartName="/ppt/theme/theme28.xml" ContentType="application/vnd.openxmlformats-officedocument.theme+xml"/>
  <Override PartName="/ppt/slideLayouts/slideLayout29.xml" ContentType="application/vnd.openxmlformats-officedocument.presentationml.slideLayout+xml"/>
  <Override PartName="/ppt/theme/theme29.xml" ContentType="application/vnd.openxmlformats-officedocument.theme+xml"/>
  <Override PartName="/ppt/slideLayouts/slideLayout30.xml" ContentType="application/vnd.openxmlformats-officedocument.presentationml.slideLayout+xml"/>
  <Override PartName="/ppt/theme/theme30.xml" ContentType="application/vnd.openxmlformats-officedocument.theme+xml"/>
  <Override PartName="/ppt/slideLayouts/slideLayout31.xml" ContentType="application/vnd.openxmlformats-officedocument.presentationml.slideLayout+xml"/>
  <Override PartName="/ppt/theme/theme31.xml" ContentType="application/vnd.openxmlformats-officedocument.theme+xml"/>
  <Override PartName="/ppt/slideLayouts/slideLayout32.xml" ContentType="application/vnd.openxmlformats-officedocument.presentationml.slideLayout+xml"/>
  <Override PartName="/ppt/theme/theme32.xml" ContentType="application/vnd.openxmlformats-officedocument.theme+xml"/>
  <Override PartName="/ppt/slideLayouts/slideLayout33.xml" ContentType="application/vnd.openxmlformats-officedocument.presentationml.slideLayout+xml"/>
  <Override PartName="/ppt/theme/theme33.xml" ContentType="application/vnd.openxmlformats-officedocument.theme+xml"/>
  <Override PartName="/ppt/theme/theme3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 id="2147483666" r:id="rId4"/>
    <p:sldMasterId id="2147483668" r:id="rId5"/>
    <p:sldMasterId id="2147483670" r:id="rId6"/>
    <p:sldMasterId id="2147483672" r:id="rId7"/>
    <p:sldMasterId id="2147483674" r:id="rId8"/>
    <p:sldMasterId id="2147483676" r:id="rId9"/>
    <p:sldMasterId id="2147483678" r:id="rId10"/>
    <p:sldMasterId id="2147483680" r:id="rId11"/>
    <p:sldMasterId id="2147483682" r:id="rId12"/>
    <p:sldMasterId id="2147483684" r:id="rId13"/>
    <p:sldMasterId id="2147483686" r:id="rId14"/>
    <p:sldMasterId id="2147483688" r:id="rId15"/>
    <p:sldMasterId id="2147483690" r:id="rId16"/>
    <p:sldMasterId id="2147483692" r:id="rId17"/>
    <p:sldMasterId id="2147483694" r:id="rId18"/>
    <p:sldMasterId id="2147483696" r:id="rId19"/>
    <p:sldMasterId id="2147483698" r:id="rId20"/>
    <p:sldMasterId id="2147483700" r:id="rId21"/>
    <p:sldMasterId id="2147483702" r:id="rId22"/>
    <p:sldMasterId id="2147483704" r:id="rId23"/>
    <p:sldMasterId id="2147483706" r:id="rId24"/>
    <p:sldMasterId id="2147483708" r:id="rId25"/>
    <p:sldMasterId id="2147483710" r:id="rId26"/>
    <p:sldMasterId id="2147483712" r:id="rId27"/>
    <p:sldMasterId id="2147483714" r:id="rId28"/>
    <p:sldMasterId id="2147483716" r:id="rId29"/>
    <p:sldMasterId id="2147483718" r:id="rId30"/>
    <p:sldMasterId id="2147483720" r:id="rId31"/>
    <p:sldMasterId id="2147483722" r:id="rId32"/>
    <p:sldMasterId id="2147483724" r:id="rId33"/>
  </p:sldMasterIdLst>
  <p:notesMasterIdLst>
    <p:notesMasterId r:id="rId67"/>
  </p:notesMasterIdLst>
  <p:sldIdLst>
    <p:sldId id="280"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281" r:id="rId63"/>
    <p:sldId id="282" r:id="rId64"/>
    <p:sldId id="283" r:id="rId65"/>
    <p:sldId id="284" r:id="rId6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11111"/>
    <a:srgbClr val="1C1C1C"/>
    <a:srgbClr val="FFCC00"/>
    <a:srgbClr val="F8F8F8"/>
    <a:srgbClr val="003300"/>
    <a:srgbClr val="10253F"/>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20" autoAdjust="0"/>
    <p:restoredTop sz="94646" autoAdjust="0"/>
  </p:normalViewPr>
  <p:slideViewPr>
    <p:cSldViewPr snapToGrid="0" showGuides="1">
      <p:cViewPr>
        <p:scale>
          <a:sx n="60" d="100"/>
          <a:sy n="60" d="100"/>
        </p:scale>
        <p:origin x="-72" y="36"/>
      </p:cViewPr>
      <p:guideLst>
        <p:guide orient="horz" pos="3066"/>
        <p:guide pos="2874"/>
      </p:guideLst>
    </p:cSldViewPr>
  </p:slideViewPr>
  <p:notesTextViewPr>
    <p:cViewPr>
      <p:scale>
        <a:sx n="100" d="100"/>
        <a:sy n="100" d="100"/>
      </p:scale>
      <p:origin x="0" y="0"/>
    </p:cViewPr>
  </p:notesTextViewPr>
  <p:sorterViewPr>
    <p:cViewPr>
      <p:scale>
        <a:sx n="100" d="100"/>
        <a:sy n="100" d="100"/>
      </p:scale>
      <p:origin x="0" y="7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 Target="slides/slide6.xml"/><Relationship Id="rId21" Type="http://schemas.openxmlformats.org/officeDocument/2006/relationships/slideMaster" Target="slideMasters/slideMaster21.xml"/><Relationship Id="rId34" Type="http://schemas.openxmlformats.org/officeDocument/2006/relationships/slide" Target="slides/slide1.xml"/><Relationship Id="rId42" Type="http://schemas.openxmlformats.org/officeDocument/2006/relationships/slide" Target="slides/slide9.xml"/><Relationship Id="rId47" Type="http://schemas.openxmlformats.org/officeDocument/2006/relationships/slide" Target="slides/slide14.xml"/><Relationship Id="rId50" Type="http://schemas.openxmlformats.org/officeDocument/2006/relationships/slide" Target="slides/slide17.xml"/><Relationship Id="rId55" Type="http://schemas.openxmlformats.org/officeDocument/2006/relationships/slide" Target="slides/slide22.xml"/><Relationship Id="rId63" Type="http://schemas.openxmlformats.org/officeDocument/2006/relationships/slide" Target="slides/slide30.xml"/><Relationship Id="rId68" Type="http://schemas.openxmlformats.org/officeDocument/2006/relationships/presProps" Target="presProps.xml"/><Relationship Id="rId7" Type="http://schemas.openxmlformats.org/officeDocument/2006/relationships/slideMaster" Target="slideMasters/slideMaster7.xml"/><Relationship Id="rId71"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 Target="slides/slide4.xml"/><Relationship Id="rId40" Type="http://schemas.openxmlformats.org/officeDocument/2006/relationships/slide" Target="slides/slide7.xml"/><Relationship Id="rId45" Type="http://schemas.openxmlformats.org/officeDocument/2006/relationships/slide" Target="slides/slide12.xml"/><Relationship Id="rId53" Type="http://schemas.openxmlformats.org/officeDocument/2006/relationships/slide" Target="slides/slide20.xml"/><Relationship Id="rId58" Type="http://schemas.openxmlformats.org/officeDocument/2006/relationships/slide" Target="slides/slide25.xml"/><Relationship Id="rId66" Type="http://schemas.openxmlformats.org/officeDocument/2006/relationships/slide" Target="slides/slide33.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 Target="slides/slide3.xml"/><Relationship Id="rId49" Type="http://schemas.openxmlformats.org/officeDocument/2006/relationships/slide" Target="slides/slide16.xml"/><Relationship Id="rId57" Type="http://schemas.openxmlformats.org/officeDocument/2006/relationships/slide" Target="slides/slide24.xml"/><Relationship Id="rId61" Type="http://schemas.openxmlformats.org/officeDocument/2006/relationships/slide" Target="slides/slide28.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Master" Target="slideMasters/slideMaster31.xml"/><Relationship Id="rId44" Type="http://schemas.openxmlformats.org/officeDocument/2006/relationships/slide" Target="slides/slide11.xml"/><Relationship Id="rId52" Type="http://schemas.openxmlformats.org/officeDocument/2006/relationships/slide" Target="slides/slide19.xml"/><Relationship Id="rId60" Type="http://schemas.openxmlformats.org/officeDocument/2006/relationships/slide" Target="slides/slide27.xml"/><Relationship Id="rId65" Type="http://schemas.openxmlformats.org/officeDocument/2006/relationships/slide" Target="slides/slide32.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 Target="slides/slide2.xml"/><Relationship Id="rId43" Type="http://schemas.openxmlformats.org/officeDocument/2006/relationships/slide" Target="slides/slide10.xml"/><Relationship Id="rId48" Type="http://schemas.openxmlformats.org/officeDocument/2006/relationships/slide" Target="slides/slide15.xml"/><Relationship Id="rId56" Type="http://schemas.openxmlformats.org/officeDocument/2006/relationships/slide" Target="slides/slide23.xml"/><Relationship Id="rId64" Type="http://schemas.openxmlformats.org/officeDocument/2006/relationships/slide" Target="slides/slide31.xml"/><Relationship Id="rId69"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1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 Target="slides/slide5.xml"/><Relationship Id="rId46" Type="http://schemas.openxmlformats.org/officeDocument/2006/relationships/slide" Target="slides/slide13.xml"/><Relationship Id="rId59" Type="http://schemas.openxmlformats.org/officeDocument/2006/relationships/slide" Target="slides/slide26.xml"/><Relationship Id="rId67" Type="http://schemas.openxmlformats.org/officeDocument/2006/relationships/notesMaster" Target="notesMasters/notesMaster1.xml"/><Relationship Id="rId20" Type="http://schemas.openxmlformats.org/officeDocument/2006/relationships/slideMaster" Target="slideMasters/slideMaster20.xml"/><Relationship Id="rId41" Type="http://schemas.openxmlformats.org/officeDocument/2006/relationships/slide" Target="slides/slide8.xml"/><Relationship Id="rId54" Type="http://schemas.openxmlformats.org/officeDocument/2006/relationships/slide" Target="slides/slide21.xml"/><Relationship Id="rId62" Type="http://schemas.openxmlformats.org/officeDocument/2006/relationships/slide" Target="slides/slide29.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514DDF-DA31-43CC-B721-1D6E578472B4}" type="datetimeFigureOut">
              <a:rPr lang="en-US" smtClean="0"/>
              <a:pPr/>
              <a:t>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8F2E2A-F69F-4DB7-A4B7-6F04E1780E0D}" type="slidenum">
              <a:rPr lang="en-US" smtClean="0"/>
              <a:pPr/>
              <a:t>‹#›</a:t>
            </a:fld>
            <a:endParaRPr lang="en-US"/>
          </a:p>
        </p:txBody>
      </p:sp>
    </p:spTree>
    <p:extLst>
      <p:ext uri="{BB962C8B-B14F-4D97-AF65-F5344CB8AC3E}">
        <p14:creationId xmlns:p14="http://schemas.microsoft.com/office/powerpoint/2010/main" val="2168056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p:spPr>
        <p:txBody>
          <a:bodyPr/>
          <a:lstStyle/>
          <a:p>
            <a:pPr eaLnBrk="1" hangingPunct="1"/>
            <a:endParaRPr lang="en-US" smtClean="0"/>
          </a:p>
        </p:txBody>
      </p:sp>
      <p:sp>
        <p:nvSpPr>
          <p:cNvPr id="6148" name="Slide Number Placeholder 3"/>
          <p:cNvSpPr>
            <a:spLocks noGrp="1"/>
          </p:cNvSpPr>
          <p:nvPr>
            <p:ph type="sldNum" sz="quarter" idx="5"/>
          </p:nvPr>
        </p:nvSpPr>
        <p:spPr>
          <a:noFill/>
        </p:spPr>
        <p:txBody>
          <a:bodyPr/>
          <a:lstStyle/>
          <a:p>
            <a:fld id="{673D7F00-D836-4B6B-A0E6-F7CA005B0DE1}" type="slidenum">
              <a:rPr lang="en-US">
                <a:solidFill>
                  <a:srgbClr val="000000"/>
                </a:solidFill>
              </a:rPr>
              <a:pPr/>
              <a:t>1</a:t>
            </a:fld>
            <a:endParaRPr lang="en-US">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A0BB41-D602-4230-84FE-5A0B6BB5B292}" type="slidenum">
              <a:rPr lang="en-US">
                <a:solidFill>
                  <a:srgbClr val="000000"/>
                </a:solidFill>
              </a:rPr>
              <a:pPr/>
              <a:t>10</a:t>
            </a:fld>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8864EB-3E83-40E7-97B8-F82FE009F59E}" type="slidenum">
              <a:rPr lang="en-US">
                <a:solidFill>
                  <a:srgbClr val="000000"/>
                </a:solidFill>
              </a:rPr>
              <a:pPr/>
              <a:t>11</a:t>
            </a:fld>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0D5923-36DE-44EE-811D-0A689BFCE448}" type="slidenum">
              <a:rPr lang="en-US">
                <a:solidFill>
                  <a:srgbClr val="000000"/>
                </a:solidFill>
              </a:rPr>
              <a:pPr/>
              <a:t>12</a:t>
            </a:fld>
            <a:endParaRPr 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EA2992-82D5-43AB-A85E-EC9677EF2A98}" type="slidenum">
              <a:rPr lang="en-US">
                <a:solidFill>
                  <a:srgbClr val="000000"/>
                </a:solidFill>
              </a:rPr>
              <a:pPr/>
              <a:t>13</a:t>
            </a:fld>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67D02F-439E-406F-A1B2-0B8F97FE3056}" type="slidenum">
              <a:rPr lang="en-US">
                <a:solidFill>
                  <a:srgbClr val="000000"/>
                </a:solidFill>
              </a:rPr>
              <a:pPr/>
              <a:t>14</a:t>
            </a:fld>
            <a:endParaRPr 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573AE22-95D5-4C2E-9EA3-FA2E277FA552}" type="slidenum">
              <a:rPr lang="en-US">
                <a:solidFill>
                  <a:srgbClr val="000000"/>
                </a:solidFill>
              </a:rPr>
              <a:pPr/>
              <a:t>15</a:t>
            </a:fld>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2181D4-46F4-434C-8267-63804DDCC823}" type="slidenum">
              <a:rPr lang="en-US">
                <a:solidFill>
                  <a:srgbClr val="000000"/>
                </a:solidFill>
              </a:rPr>
              <a:pPr/>
              <a:t>16</a:t>
            </a:fld>
            <a:endParaRPr 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F5468F8-BEDD-4A3D-94CA-C7971CE61630}" type="slidenum">
              <a:rPr lang="en-US">
                <a:solidFill>
                  <a:srgbClr val="000000"/>
                </a:solidFill>
              </a:rPr>
              <a:pPr/>
              <a:t>17</a:t>
            </a:fld>
            <a:endParaRPr 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D920A0-CE86-4026-9BB7-3DB448737467}" type="slidenum">
              <a:rPr lang="en-US">
                <a:solidFill>
                  <a:srgbClr val="000000"/>
                </a:solidFill>
              </a:rPr>
              <a:pPr/>
              <a:t>18</a:t>
            </a:fld>
            <a:endParaRPr 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59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D1CA936-385D-43A9-9E8D-8DF533B3B17A}" type="slidenum">
              <a:rPr lang="en-US">
                <a:solidFill>
                  <a:srgbClr val="000000"/>
                </a:solidFill>
              </a:rPr>
              <a:pPr/>
              <a:t>19</a:t>
            </a:fld>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3E255C-A736-44AA-AD0E-E0AC71C91621}" type="slidenum">
              <a:rPr lang="en-US">
                <a:solidFill>
                  <a:srgbClr val="000000"/>
                </a:solidFill>
              </a:rPr>
              <a:pPr/>
              <a:t>2</a:t>
            </a:fld>
            <a:endParaRPr 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0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BE523E8-440B-4736-9935-B5E9CE6349E9}" type="slidenum">
              <a:rPr lang="en-US">
                <a:solidFill>
                  <a:srgbClr val="000000"/>
                </a:solidFill>
              </a:rPr>
              <a:pPr/>
              <a:t>20</a:t>
            </a:fld>
            <a:endParaRPr 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14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671726-8AF6-4BCF-8F15-CC22852DE5FE}" type="slidenum">
              <a:rPr lang="en-US">
                <a:solidFill>
                  <a:srgbClr val="000000"/>
                </a:solidFill>
              </a:rPr>
              <a:pPr/>
              <a:t>21</a:t>
            </a:fld>
            <a:endParaRPr 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4FDD9E-99F2-4886-ACEA-AF70B6FDC94D}" type="slidenum">
              <a:rPr lang="en-US">
                <a:solidFill>
                  <a:srgbClr val="000000"/>
                </a:solidFill>
              </a:rPr>
              <a:pPr/>
              <a:t>22</a:t>
            </a:fld>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34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9D3686E-6D09-4112-976D-365ED79B7515}" type="slidenum">
              <a:rPr lang="en-US">
                <a:solidFill>
                  <a:srgbClr val="000000"/>
                </a:solidFill>
              </a:rPr>
              <a:pPr/>
              <a:t>23</a:t>
            </a:fld>
            <a:endParaRPr lang="en-US">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45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702879-B3C4-4E8A-BD05-212EDF8A3E3A}" type="slidenum">
              <a:rPr lang="en-US">
                <a:solidFill>
                  <a:srgbClr val="000000"/>
                </a:solidFill>
              </a:rPr>
              <a:pPr/>
              <a:t>24</a:t>
            </a:fld>
            <a:endParaRPr lang="en-US">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BDEA249-540F-4152-8158-B020E803CF7D}" type="slidenum">
              <a:rPr lang="en-US">
                <a:solidFill>
                  <a:srgbClr val="000000"/>
                </a:solidFill>
              </a: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65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6FB9457-00F0-4496-AC47-318059D55C50}" type="slidenum">
              <a:rPr lang="en-US">
                <a:solidFill>
                  <a:srgbClr val="000000"/>
                </a:solidFill>
              </a: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C6B6D09-F164-4763-AA8E-7ABBB70BB306}" type="slidenum">
              <a:rPr lang="en-US">
                <a:solidFill>
                  <a:srgbClr val="000000"/>
                </a:solidFill>
              </a:rPr>
              <a:pPr/>
              <a:t>27</a:t>
            </a:fld>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6685252-D981-4E71-9490-EE3F1E1CE1FA}" type="slidenum">
              <a:rPr lang="en-US">
                <a:solidFill>
                  <a:srgbClr val="000000"/>
                </a:solidFill>
              </a:rPr>
              <a:pPr/>
              <a:t>28</a:t>
            </a:fld>
            <a:endParaRPr 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696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842EED-3000-430A-8E70-5AB00B070CD5}" type="slidenum">
              <a:rPr lang="en-US">
                <a:solidFill>
                  <a:srgbClr val="000000"/>
                </a:solidFill>
              </a:rPr>
              <a:pPr/>
              <a:t>29</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09B319-244B-4C83-837A-0BF0909FD19D}" type="slidenum">
              <a:rPr lang="en-US">
                <a:solidFill>
                  <a:srgbClr val="000000"/>
                </a:solidFill>
              </a:rPr>
              <a:pPr/>
              <a:t>3</a:t>
            </a:fld>
            <a:endParaRPr lang="en-US">
              <a:solidFill>
                <a:srgbClr val="000000"/>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48A96C1-C669-411F-A9F9-378C08328ABE}" type="slidenum">
              <a:rPr lang="en-US">
                <a:solidFill>
                  <a:srgbClr val="000000"/>
                </a:solidFill>
              </a:rPr>
              <a:pPr/>
              <a:t>30</a:t>
            </a:fld>
            <a:endParaRPr 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0F1F9F-E649-44E4-B5DC-A82F0E747380}" type="slidenum">
              <a:rPr lang="en-US">
                <a:solidFill>
                  <a:srgbClr val="000000"/>
                </a:solidFill>
              </a:rPr>
              <a:pPr/>
              <a:t>31</a:t>
            </a:fld>
            <a:endParaRPr lang="en-US">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69214A-9C9A-4A47-8E18-D8FF2BA8ECBF}" type="slidenum">
              <a:rPr lang="en-US">
                <a:solidFill>
                  <a:srgbClr val="000000"/>
                </a:solidFill>
              </a:rPr>
              <a:pPr/>
              <a:t>32</a:t>
            </a:fld>
            <a:endParaRPr lang="en-US">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41AF122-69E6-47FE-949E-53BA33B73204}" type="slidenum">
              <a:rPr lang="en-US">
                <a:solidFill>
                  <a:srgbClr val="000000"/>
                </a:solidFill>
              </a:rPr>
              <a:pPr/>
              <a:t>33</a:t>
            </a:fld>
            <a:endParaRPr 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EC10E4-3805-4C62-B440-DEE6AF2EA109}" type="slidenum">
              <a:rPr lang="en-US">
                <a:solidFill>
                  <a:srgbClr val="000000"/>
                </a:solidFill>
              </a:rPr>
              <a:pPr/>
              <a:t>4</a:t>
            </a:fld>
            <a:endParaRPr 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FBEA4A-284F-4444-8EA9-84F69B529AD7}" type="slidenum">
              <a:rPr lang="en-US">
                <a:solidFill>
                  <a:srgbClr val="000000"/>
                </a:solidFill>
              </a:rPr>
              <a:pPr/>
              <a:t>5</a:t>
            </a:fld>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090FCB8-B73D-4111-9066-79586D1C96D3}" type="slidenum">
              <a:rPr lang="en-US">
                <a:solidFill>
                  <a:srgbClr val="000000"/>
                </a:solidFill>
              </a:rPr>
              <a:pPr/>
              <a:t>6</a:t>
            </a:fld>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6B377A5-82AC-4FBB-9A09-7545F71C9F00}" type="slidenum">
              <a:rPr lang="en-US">
                <a:solidFill>
                  <a:srgbClr val="000000"/>
                </a:solidFill>
              </a:rPr>
              <a:pPr/>
              <a:t>7</a:t>
            </a:fld>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D90F04-CD2E-49E6-9A8C-5FD344A01DEC}" type="slidenum">
              <a:rPr lang="en-US">
                <a:solidFill>
                  <a:srgbClr val="000000"/>
                </a:solidFill>
              </a:rPr>
              <a:pPr/>
              <a:t>8</a:t>
            </a:fld>
            <a:endParaRPr 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26235A3-CE20-4BA5-BC1E-59D3CA809FC1}" type="slidenum">
              <a:rPr lang="en-US">
                <a:solidFill>
                  <a:srgbClr val="000000"/>
                </a:solidFill>
              </a:rPr>
              <a:pPr/>
              <a:t>9</a:t>
            </a:fld>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7.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8.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89833" name="Rectangle 41"/>
          <p:cNvSpPr>
            <a:spLocks noGrp="1" noChangeArrowheads="1"/>
          </p:cNvSpPr>
          <p:nvPr>
            <p:ph type="ctrTitle"/>
          </p:nvPr>
        </p:nvSpPr>
        <p:spPr>
          <a:xfrm>
            <a:off x="1143000" y="4495800"/>
            <a:ext cx="7942263" cy="1143000"/>
          </a:xfrm>
        </p:spPr>
        <p:txBody>
          <a:bodyPr anchor="b"/>
          <a:lstStyle>
            <a:lvl1pPr>
              <a:defRPr sz="4800"/>
            </a:lvl1pPr>
          </a:lstStyle>
          <a:p>
            <a:r>
              <a:rPr lang="en-US"/>
              <a:t>Click to edit Master title style</a:t>
            </a:r>
          </a:p>
        </p:txBody>
      </p:sp>
      <p:sp>
        <p:nvSpPr>
          <p:cNvPr id="289834" name="Rectangle 42"/>
          <p:cNvSpPr>
            <a:spLocks noGrp="1" noChangeArrowheads="1"/>
          </p:cNvSpPr>
          <p:nvPr>
            <p:ph type="subTitle" idx="1"/>
          </p:nvPr>
        </p:nvSpPr>
        <p:spPr>
          <a:xfrm>
            <a:off x="1143000" y="5562600"/>
            <a:ext cx="7923213" cy="817563"/>
          </a:xfrm>
        </p:spPr>
        <p:txBody>
          <a:bodyPr/>
          <a:lstStyle>
            <a:lvl1pPr marL="0" indent="0">
              <a:buFont typeface="Wingdings" pitchFamily="2" charset="2"/>
              <a:buNone/>
              <a:defRPr sz="3600"/>
            </a:lvl1pPr>
          </a:lstStyle>
          <a:p>
            <a:r>
              <a:rPr lang="en-US"/>
              <a:t>Click to edit Master subtitle style</a:t>
            </a:r>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400">
                <a:effectLst>
                  <a:outerShdw blurRad="50800" dist="50800" dir="5400000" algn="ctr" rotWithShape="0">
                    <a:schemeClr val="bg2"/>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FFC000"/>
              </a:buClr>
              <a:buFont typeface="Wingdings" pitchFamily="2" charset="2"/>
              <a:buChar char="v"/>
              <a:defRPr sz="2800">
                <a:solidFill>
                  <a:srgbClr val="F8F8F8"/>
                </a:solidFill>
                <a:effectLst>
                  <a:outerShdw blurRad="50800" dist="50800" dir="5400000" algn="ctr" rotWithShape="0">
                    <a:schemeClr val="bg2"/>
                  </a:outerShdw>
                </a:effectLst>
              </a:defRPr>
            </a:lvl1pPr>
            <a:lvl2pPr>
              <a:buClr>
                <a:srgbClr val="FFC000"/>
              </a:buClr>
              <a:buFont typeface="Wingdings" pitchFamily="2" charset="2"/>
              <a:buChar char="v"/>
              <a:defRPr sz="2600">
                <a:solidFill>
                  <a:srgbClr val="F8F8F8"/>
                </a:solidFill>
                <a:effectLst>
                  <a:outerShdw blurRad="50800" dist="50800" dir="5400000" algn="ctr" rotWithShape="0">
                    <a:schemeClr val="bg2"/>
                  </a:outerShdw>
                </a:effectLst>
              </a:defRPr>
            </a:lvl2pPr>
            <a:lvl3pPr>
              <a:buClr>
                <a:srgbClr val="FFC000"/>
              </a:buClr>
              <a:buFont typeface="Wingdings" pitchFamily="2" charset="2"/>
              <a:buChar char="v"/>
              <a:defRPr>
                <a:solidFill>
                  <a:srgbClr val="F8F8F8"/>
                </a:solidFill>
                <a:effectLst>
                  <a:outerShdw blurRad="50800" dist="50800" dir="5400000" algn="ctr" rotWithShape="0">
                    <a:schemeClr val="bg2"/>
                  </a:outerShdw>
                </a:effectLst>
              </a:defRPr>
            </a:lvl3pPr>
            <a:lvl4pPr>
              <a:buClr>
                <a:srgbClr val="FFC000"/>
              </a:buClr>
              <a:buFont typeface="Wingdings" pitchFamily="2" charset="2"/>
              <a:buChar char="v"/>
              <a:defRPr>
                <a:solidFill>
                  <a:srgbClr val="F8F8F8"/>
                </a:solidFill>
                <a:effectLst>
                  <a:outerShdw blurRad="50800" dist="50800" dir="5400000" algn="ctr" rotWithShape="0">
                    <a:schemeClr val="bg2"/>
                  </a:outerShdw>
                </a:effectLst>
              </a:defRPr>
            </a:lvl4pPr>
            <a:lvl5pPr>
              <a:buClr>
                <a:srgbClr val="FFC000"/>
              </a:buClr>
              <a:buFont typeface="Wingdings" pitchFamily="2" charset="2"/>
              <a:buChar char="v"/>
              <a:defRPr>
                <a:solidFill>
                  <a:srgbClr val="F8F8F8"/>
                </a:solidFill>
                <a:effectLst>
                  <a:outerShdw blurRad="50800" dist="50800" dir="5400000" algn="ctr" rotWithShape="0">
                    <a:schemeClr val="bg2"/>
                  </a:outerShdw>
                </a:effectLs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0.xml"/><Relationship Id="rId1" Type="http://schemas.openxmlformats.org/officeDocument/2006/relationships/slideLayout" Target="../slideLayouts/slideLayout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1.xml"/><Relationship Id="rId1" Type="http://schemas.openxmlformats.org/officeDocument/2006/relationships/slideLayout" Target="../slideLayouts/slideLayout11.xml"/></Relationships>
</file>

<file path=ppt/slideMasters/_rels/slideMaster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2.xml"/><Relationship Id="rId1" Type="http://schemas.openxmlformats.org/officeDocument/2006/relationships/slideLayout" Target="../slideLayouts/slideLayout12.xml"/></Relationships>
</file>

<file path=ppt/slideMasters/_rels/slideMaster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3.xml"/><Relationship Id="rId1" Type="http://schemas.openxmlformats.org/officeDocument/2006/relationships/slideLayout" Target="../slideLayouts/slideLayout13.xml"/></Relationships>
</file>

<file path=ppt/slideMasters/_rels/slideMaster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4.xml"/><Relationship Id="rId1" Type="http://schemas.openxmlformats.org/officeDocument/2006/relationships/slideLayout" Target="../slideLayouts/slideLayout14.xml"/></Relationships>
</file>

<file path=ppt/slideMasters/_rels/slideMaster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5.xml"/><Relationship Id="rId1" Type="http://schemas.openxmlformats.org/officeDocument/2006/relationships/slideLayout" Target="../slideLayouts/slideLayout15.xml"/></Relationships>
</file>

<file path=ppt/slideMasters/_rels/slideMaster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6.xml"/><Relationship Id="rId1" Type="http://schemas.openxmlformats.org/officeDocument/2006/relationships/slideLayout" Target="../slideLayouts/slideLayout16.xml"/></Relationships>
</file>

<file path=ppt/slideMasters/_rels/slideMaster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7.xml"/><Relationship Id="rId1" Type="http://schemas.openxmlformats.org/officeDocument/2006/relationships/slideLayout" Target="../slideLayouts/slideLayout17.xml"/></Relationships>
</file>

<file path=ppt/slideMasters/_rels/slideMaster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8.xml"/><Relationship Id="rId1" Type="http://schemas.openxmlformats.org/officeDocument/2006/relationships/slideLayout" Target="../slideLayouts/slideLayout18.xml"/></Relationships>
</file>

<file path=ppt/slideMasters/_rels/slideMaster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9.xml"/><Relationship Id="rId1" Type="http://schemas.openxmlformats.org/officeDocument/2006/relationships/slideLayout" Target="../slideLayouts/slideLayout1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0.xml"/><Relationship Id="rId1" Type="http://schemas.openxmlformats.org/officeDocument/2006/relationships/slideLayout" Target="../slideLayouts/slideLayout20.xml"/></Relationships>
</file>

<file path=ppt/slideMasters/_rels/slideMaster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1.xml"/><Relationship Id="rId1" Type="http://schemas.openxmlformats.org/officeDocument/2006/relationships/slideLayout" Target="../slideLayouts/slideLayout21.xml"/></Relationships>
</file>

<file path=ppt/slideMasters/_rels/slideMaster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2.xml"/><Relationship Id="rId1" Type="http://schemas.openxmlformats.org/officeDocument/2006/relationships/slideLayout" Target="../slideLayouts/slideLayout22.xml"/></Relationships>
</file>

<file path=ppt/slideMasters/_rels/slideMaster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3.xml"/><Relationship Id="rId1" Type="http://schemas.openxmlformats.org/officeDocument/2006/relationships/slideLayout" Target="../slideLayouts/slideLayout23.xml"/></Relationships>
</file>

<file path=ppt/slideMasters/_rels/slideMaster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4.xml"/><Relationship Id="rId1" Type="http://schemas.openxmlformats.org/officeDocument/2006/relationships/slideLayout" Target="../slideLayouts/slideLayout24.xml"/></Relationships>
</file>

<file path=ppt/slideMasters/_rels/slideMaster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5.xml"/><Relationship Id="rId1" Type="http://schemas.openxmlformats.org/officeDocument/2006/relationships/slideLayout" Target="../slideLayouts/slideLayout25.xml"/></Relationships>
</file>

<file path=ppt/slideMasters/_rels/slideMaster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6.xml"/><Relationship Id="rId1" Type="http://schemas.openxmlformats.org/officeDocument/2006/relationships/slideLayout" Target="../slideLayouts/slideLayout26.xml"/></Relationships>
</file>

<file path=ppt/slideMasters/_rels/slideMaster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7.xml"/><Relationship Id="rId1" Type="http://schemas.openxmlformats.org/officeDocument/2006/relationships/slideLayout" Target="../slideLayouts/slideLayout27.xml"/></Relationships>
</file>

<file path=ppt/slideMasters/_rels/slideMaster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8.xml"/><Relationship Id="rId1" Type="http://schemas.openxmlformats.org/officeDocument/2006/relationships/slideLayout" Target="../slideLayouts/slideLayout28.xml"/></Relationships>
</file>

<file path=ppt/slideMasters/_rels/slideMaster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9.xml"/><Relationship Id="rId1"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0.xml"/><Relationship Id="rId1" Type="http://schemas.openxmlformats.org/officeDocument/2006/relationships/slideLayout" Target="../slideLayouts/slideLayout30.xml"/></Relationships>
</file>

<file path=ppt/slideMasters/_rels/slideMaster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1.xml"/><Relationship Id="rId1" Type="http://schemas.openxmlformats.org/officeDocument/2006/relationships/slideLayout" Target="../slideLayouts/slideLayout31.xml"/></Relationships>
</file>

<file path=ppt/slideMasters/_rels/slideMaster3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2.xml"/><Relationship Id="rId1" Type="http://schemas.openxmlformats.org/officeDocument/2006/relationships/slideLayout" Target="../slideLayouts/slideLayout32.xml"/></Relationships>
</file>

<file path=ppt/slideMasters/_rels/slideMaster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33.xml"/><Relationship Id="rId1"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6.xml"/><Relationship Id="rId1" Type="http://schemas.openxmlformats.org/officeDocument/2006/relationships/slideLayout" Target="../slideLayouts/slideLayout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8.xml"/><Relationship Id="rId1" Type="http://schemas.openxmlformats.org/officeDocument/2006/relationships/slideLayout" Target="../slideLayouts/slideLayout8.xml"/></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6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7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8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8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8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8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8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9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9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9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9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6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9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0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0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0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0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0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1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1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1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1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6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1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2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2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72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6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69"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71"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73"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75"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solidFill>
            <a:srgbClr val="000000">
              <a:alpha val="60000"/>
            </a:srgbClr>
          </a:solidFill>
          <a:ln w="12700" cap="sq" cmpd="sng" algn="ctr">
            <a:noFill/>
            <a:prstDash val="solid"/>
            <a:round/>
            <a:headEnd type="none" w="sm" len="sm"/>
            <a:tailEnd type="none" w="sm" len="sm"/>
          </a:ln>
          <a:effectLst/>
        </p:spPr>
        <p:txBody>
          <a:bodyPr vert="horz" wrap="none" lIns="91440" tIns="45720" rIns="91440" bIns="45720" numCol="1" rtlCol="0" anchor="t" anchorCtr="0" compatLnSpc="1">
            <a:prstTxWarp prst="textNoShape">
              <a:avLst/>
            </a:prstTxWarp>
          </a:bodyPr>
          <a:lstStyle/>
          <a:p>
            <a:pPr fontAlgn="base">
              <a:spcBef>
                <a:spcPct val="0"/>
              </a:spcBef>
              <a:spcAft>
                <a:spcPct val="0"/>
              </a:spcAft>
            </a:pPr>
            <a:endParaRPr lang="en-US" smtClean="0">
              <a:solidFill>
                <a:srgbClr val="1C1C1C"/>
              </a:solidFill>
              <a:latin typeface="Verdana" pitchFamily="34" charset="0"/>
            </a:endParaRPr>
          </a:p>
        </p:txBody>
      </p:sp>
      <p:sp>
        <p:nvSpPr>
          <p:cNvPr id="1026" name="Rectangle 41"/>
          <p:cNvSpPr>
            <a:spLocks noGrp="1" noChangeArrowheads="1"/>
          </p:cNvSpPr>
          <p:nvPr>
            <p:ph type="title"/>
          </p:nvPr>
        </p:nvSpPr>
        <p:spPr bwMode="auto">
          <a:xfrm>
            <a:off x="228600" y="152400"/>
            <a:ext cx="8001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7" name="Rectangle 42"/>
          <p:cNvSpPr>
            <a:spLocks noGrp="1" noChangeArrowheads="1"/>
          </p:cNvSpPr>
          <p:nvPr>
            <p:ph type="body" idx="1"/>
          </p:nvPr>
        </p:nvSpPr>
        <p:spPr bwMode="auto">
          <a:xfrm>
            <a:off x="609600" y="1600200"/>
            <a:ext cx="8001000"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 Click to edit Master text styles</a:t>
            </a:r>
          </a:p>
          <a:p>
            <a:pPr lvl="1"/>
            <a:r>
              <a:rPr lang="en-US" dirty="0" smtClean="0"/>
              <a:t> Second level</a:t>
            </a:r>
          </a:p>
          <a:p>
            <a:pPr lvl="2"/>
            <a:r>
              <a:rPr lang="en-US" dirty="0" smtClean="0"/>
              <a:t> Third level</a:t>
            </a:r>
          </a:p>
          <a:p>
            <a:pPr lvl="3"/>
            <a:r>
              <a:rPr lang="en-US" dirty="0" smtClean="0"/>
              <a:t> Fourth level</a:t>
            </a:r>
          </a:p>
          <a:p>
            <a:pPr lvl="4"/>
            <a:r>
              <a:rPr lang="en-US" dirty="0" smtClean="0"/>
              <a:t> Fifth level</a:t>
            </a:r>
          </a:p>
        </p:txBody>
      </p:sp>
      <p:sp>
        <p:nvSpPr>
          <p:cNvPr id="5" name="TextBox 4"/>
          <p:cNvSpPr txBox="1"/>
          <p:nvPr userDrawn="1"/>
        </p:nvSpPr>
        <p:spPr>
          <a:xfrm>
            <a:off x="8686800" y="6474023"/>
            <a:ext cx="685800" cy="307777"/>
          </a:xfrm>
          <a:prstGeom prst="rect">
            <a:avLst/>
          </a:prstGeom>
          <a:noFill/>
        </p:spPr>
        <p:txBody>
          <a:bodyPr wrap="square" rtlCol="0">
            <a:spAutoFit/>
          </a:bodyPr>
          <a:lstStyle/>
          <a:p>
            <a:pPr fontAlgn="base">
              <a:spcBef>
                <a:spcPct val="0"/>
              </a:spcBef>
              <a:spcAft>
                <a:spcPct val="0"/>
              </a:spcAft>
            </a:pPr>
            <a:fld id="{5EFB4D0F-6BA5-4ED0-AAEF-DAB73A8F4C2C}" type="slidenum">
              <a:rPr lang="en-US" sz="1400" smtClean="0">
                <a:solidFill>
                  <a:srgbClr val="F8F8F8"/>
                </a:solidFill>
              </a:rPr>
              <a:pPr fontAlgn="base">
                <a:spcBef>
                  <a:spcPct val="0"/>
                </a:spcBef>
                <a:spcAft>
                  <a:spcPct val="0"/>
                </a:spcAft>
              </a:pPr>
              <a:t>‹#›</a:t>
            </a:fld>
            <a:endParaRPr lang="en-US" sz="1400" dirty="0">
              <a:solidFill>
                <a:srgbClr val="F8F8F8"/>
              </a:solidFill>
            </a:endParaRPr>
          </a:p>
        </p:txBody>
      </p:sp>
    </p:spTree>
  </p:cSld>
  <p:clrMap bg1="lt1" tx1="dk1" bg2="lt2" tx2="dk2" accent1="accent1" accent2="accent2" accent3="accent3" accent4="accent4" accent5="accent5" accent6="accent6" hlink="hlink" folHlink="folHlink"/>
  <p:sldLayoutIdLst>
    <p:sldLayoutId id="2147483677" r:id="rId1"/>
  </p:sldLayoutIdLst>
  <p:transition>
    <p:randomBar dir="vert"/>
  </p:transition>
  <p:hf hdr="0" ftr="0" dt="0"/>
  <p:txStyles>
    <p:titleStyle>
      <a:lvl1pPr algn="l" rtl="0" eaLnBrk="0" fontAlgn="base" hangingPunct="0">
        <a:spcBef>
          <a:spcPct val="0"/>
        </a:spcBef>
        <a:spcAft>
          <a:spcPct val="0"/>
        </a:spcAft>
        <a:defRPr sz="3600" i="1">
          <a:solidFill>
            <a:srgbClr val="FFC000"/>
          </a:solidFill>
          <a:effectLst>
            <a:outerShdw blurRad="50800" dist="50800" dir="5400000" algn="ctr" rotWithShape="0">
              <a:schemeClr val="bg2"/>
            </a:outerShdw>
          </a:effectLst>
          <a:latin typeface="Arial Black" pitchFamily="34" charset="0"/>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Arial" charset="0"/>
        </a:defRPr>
      </a:lvl6pPr>
      <a:lvl7pPr marL="914400" algn="l" rtl="0" fontAlgn="base">
        <a:spcBef>
          <a:spcPct val="0"/>
        </a:spcBef>
        <a:spcAft>
          <a:spcPct val="0"/>
        </a:spcAft>
        <a:defRPr sz="4200">
          <a:solidFill>
            <a:schemeClr val="tx1"/>
          </a:solidFill>
          <a:latin typeface="Arial" charset="0"/>
        </a:defRPr>
      </a:lvl7pPr>
      <a:lvl8pPr marL="1371600" algn="l" rtl="0" fontAlgn="base">
        <a:spcBef>
          <a:spcPct val="0"/>
        </a:spcBef>
        <a:spcAft>
          <a:spcPct val="0"/>
        </a:spcAft>
        <a:defRPr sz="4200">
          <a:solidFill>
            <a:schemeClr val="tx1"/>
          </a:solidFill>
          <a:latin typeface="Arial" charset="0"/>
        </a:defRPr>
      </a:lvl8pPr>
      <a:lvl9pPr marL="1828800" algn="l" rtl="0" fontAlgn="base">
        <a:spcBef>
          <a:spcPct val="0"/>
        </a:spcBef>
        <a:spcAft>
          <a:spcPct val="0"/>
        </a:spcAft>
        <a:defRPr sz="4200">
          <a:solidFill>
            <a:schemeClr val="tx1"/>
          </a:solidFill>
          <a:latin typeface="Arial" charset="0"/>
        </a:defRPr>
      </a:lvl9pPr>
    </p:titleStyle>
    <p:bodyStyle>
      <a:lvl1pPr marL="342900" indent="-342900" algn="l" rtl="0" eaLnBrk="0" fontAlgn="base" hangingPunct="0">
        <a:spcBef>
          <a:spcPct val="20000"/>
        </a:spcBef>
        <a:spcAft>
          <a:spcPct val="0"/>
        </a:spcAft>
        <a:buClr>
          <a:srgbClr val="FFC000"/>
        </a:buClr>
        <a:buSzPct val="100000"/>
        <a:buFont typeface="Wingdings" pitchFamily="2" charset="2"/>
        <a:buChar char="v"/>
        <a:defRPr sz="2800">
          <a:solidFill>
            <a:srgbClr val="F8F8F8"/>
          </a:solidFill>
          <a:effectLst>
            <a:outerShdw blurRad="50800" dist="50800" dir="5400000" algn="ctr" rotWithShape="0">
              <a:schemeClr val="bg2"/>
            </a:outerShdw>
          </a:effectLst>
          <a:latin typeface="+mn-lt"/>
          <a:ea typeface="+mn-ea"/>
          <a:cs typeface="+mn-cs"/>
        </a:defRPr>
      </a:lvl1pPr>
      <a:lvl2pPr marL="742950" indent="-285750" algn="l" rtl="0" eaLnBrk="0" fontAlgn="base" hangingPunct="0">
        <a:spcBef>
          <a:spcPct val="20000"/>
        </a:spcBef>
        <a:spcAft>
          <a:spcPct val="0"/>
        </a:spcAft>
        <a:buClr>
          <a:srgbClr val="FFC000"/>
        </a:buClr>
        <a:buSzPct val="100000"/>
        <a:buFont typeface="Wingdings" pitchFamily="2" charset="2"/>
        <a:buChar char="v"/>
        <a:defRPr sz="2600">
          <a:solidFill>
            <a:srgbClr val="F8F8F8"/>
          </a:solidFill>
          <a:effectLst>
            <a:outerShdw blurRad="50800" dist="50800" dir="5400000" algn="ctr" rotWithShape="0">
              <a:schemeClr val="bg2"/>
            </a:outerShdw>
          </a:effectLst>
          <a:latin typeface="+mn-lt"/>
        </a:defRPr>
      </a:lvl2pPr>
      <a:lvl3pPr marL="1143000" indent="-228600" algn="l" rtl="0" eaLnBrk="0" fontAlgn="base" hangingPunct="0">
        <a:spcBef>
          <a:spcPct val="20000"/>
        </a:spcBef>
        <a:spcAft>
          <a:spcPct val="0"/>
        </a:spcAft>
        <a:buClr>
          <a:srgbClr val="FFC000"/>
        </a:buClr>
        <a:buSzPct val="100000"/>
        <a:buFont typeface="Wingdings" pitchFamily="2" charset="2"/>
        <a:buChar char="v"/>
        <a:defRPr sz="2400">
          <a:solidFill>
            <a:srgbClr val="F8F8F8"/>
          </a:solidFill>
          <a:effectLst>
            <a:outerShdw blurRad="50800" dist="50800" dir="5400000" algn="ctr" rotWithShape="0">
              <a:schemeClr val="bg2"/>
            </a:outerShdw>
          </a:effectLst>
          <a:latin typeface="+mn-lt"/>
        </a:defRPr>
      </a:lvl3pPr>
      <a:lvl4pPr marL="1600200" indent="-228600" algn="l" rtl="0" eaLnBrk="0" fontAlgn="base" hangingPunct="0">
        <a:spcBef>
          <a:spcPct val="20000"/>
        </a:spcBef>
        <a:spcAft>
          <a:spcPct val="0"/>
        </a:spcAft>
        <a:buClr>
          <a:srgbClr val="FFC000"/>
        </a:buClr>
        <a:buSzPct val="100000"/>
        <a:buFont typeface="Wingdings" pitchFamily="2" charset="2"/>
        <a:buChar char="v"/>
        <a:defRPr sz="2200">
          <a:solidFill>
            <a:srgbClr val="F8F8F8"/>
          </a:solidFill>
          <a:effectLst>
            <a:outerShdw blurRad="50800" dist="50800" dir="5400000" algn="ctr" rotWithShape="0">
              <a:schemeClr val="bg2"/>
            </a:outerShdw>
          </a:effectLst>
          <a:latin typeface="+mn-lt"/>
        </a:defRPr>
      </a:lvl4pPr>
      <a:lvl5pPr marL="2057400" indent="-228600" algn="l" rtl="0" eaLnBrk="0" fontAlgn="base" hangingPunct="0">
        <a:spcBef>
          <a:spcPct val="20000"/>
        </a:spcBef>
        <a:spcAft>
          <a:spcPct val="0"/>
        </a:spcAft>
        <a:buClr>
          <a:srgbClr val="FFC000"/>
        </a:buClr>
        <a:buSzPct val="100000"/>
        <a:buFont typeface="Wingdings" pitchFamily="2" charset="2"/>
        <a:buChar char="v"/>
        <a:defRPr sz="2000">
          <a:solidFill>
            <a:srgbClr val="F8F8F8"/>
          </a:solidFill>
          <a:effectLst>
            <a:outerShdw blurRad="50800" dist="50800" dir="5400000" algn="ctr" rotWithShape="0">
              <a:schemeClr val="bg2"/>
            </a:outerShdw>
          </a:effectLst>
          <a:latin typeface="+mn-lt"/>
        </a:defRPr>
      </a:lvl5pPr>
      <a:lvl6pPr marL="25146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accent2"/>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7" descr="ABA"/>
          <p:cNvPicPr>
            <a:picLocks noChangeAspect="1" noChangeArrowheads="1"/>
          </p:cNvPicPr>
          <p:nvPr/>
        </p:nvPicPr>
        <p:blipFill>
          <a:blip r:embed="rId3" cstate="print"/>
          <a:srcRect/>
          <a:stretch>
            <a:fillRect/>
          </a:stretch>
        </p:blipFill>
        <p:spPr bwMode="auto">
          <a:xfrm>
            <a:off x="285750" y="246063"/>
            <a:ext cx="1350963" cy="638175"/>
          </a:xfrm>
          <a:prstGeom prst="rect">
            <a:avLst/>
          </a:prstGeom>
          <a:noFill/>
          <a:ln w="9525">
            <a:noFill/>
            <a:miter lim="800000"/>
            <a:headEnd/>
            <a:tailEnd/>
          </a:ln>
        </p:spPr>
      </p:pic>
      <p:pic>
        <p:nvPicPr>
          <p:cNvPr id="3076" name="Picture 8" descr="white-Forum-Logo"/>
          <p:cNvPicPr>
            <a:picLocks noChangeAspect="1" noChangeArrowheads="1"/>
          </p:cNvPicPr>
          <p:nvPr/>
        </p:nvPicPr>
        <p:blipFill>
          <a:blip r:embed="rId4" cstate="print"/>
          <a:srcRect/>
          <a:stretch>
            <a:fillRect/>
          </a:stretch>
        </p:blipFill>
        <p:spPr bwMode="auto">
          <a:xfrm>
            <a:off x="1231900" y="-107950"/>
            <a:ext cx="1625600" cy="1219200"/>
          </a:xfrm>
          <a:prstGeom prst="rect">
            <a:avLst/>
          </a:prstGeom>
          <a:noFill/>
          <a:ln w="9525">
            <a:noFill/>
            <a:miter lim="800000"/>
            <a:headEnd/>
            <a:tailEnd/>
          </a:ln>
        </p:spPr>
      </p:pic>
      <p:sp>
        <p:nvSpPr>
          <p:cNvPr id="6" name="Rectangle 5"/>
          <p:cNvSpPr>
            <a:spLocks noChangeArrowheads="1"/>
          </p:cNvSpPr>
          <p:nvPr/>
        </p:nvSpPr>
        <p:spPr bwMode="auto">
          <a:xfrm>
            <a:off x="249238" y="904875"/>
            <a:ext cx="7824787" cy="685800"/>
          </a:xfrm>
          <a:prstGeom prst="rect">
            <a:avLst/>
          </a:prstGeom>
          <a:noFill/>
          <a:ln w="9525">
            <a:noFill/>
            <a:miter lim="800000"/>
            <a:headEnd/>
            <a:tailEnd/>
          </a:ln>
          <a:effectLst/>
        </p:spPr>
        <p:txBody>
          <a:bodyPr lIns="91432" tIns="45716" rIns="91432" bIns="45716"/>
          <a:lstStyle/>
          <a:p>
            <a:pPr>
              <a:spcBef>
                <a:spcPct val="30000"/>
              </a:spcBef>
              <a:defRPr/>
            </a:pPr>
            <a:r>
              <a:rPr lang="en-US" sz="1600" b="1" dirty="0">
                <a:solidFill>
                  <a:srgbClr val="F8F8F8"/>
                </a:solidFill>
                <a:effectLst>
                  <a:outerShdw blurRad="50800" dist="50800" dir="5400000" algn="ctr" rotWithShape="0">
                    <a:srgbClr val="000000"/>
                  </a:outerShdw>
                </a:effectLst>
              </a:rPr>
              <a:t>American Bar Association</a:t>
            </a:r>
          </a:p>
          <a:p>
            <a:pPr>
              <a:spcBef>
                <a:spcPct val="30000"/>
              </a:spcBef>
              <a:defRPr/>
            </a:pPr>
            <a:r>
              <a:rPr lang="en-US" b="1" dirty="0">
                <a:solidFill>
                  <a:srgbClr val="FFCC00"/>
                </a:solidFill>
                <a:effectLst>
                  <a:outerShdw blurRad="50800" dist="50800" dir="5400000" algn="ctr" rotWithShape="0">
                    <a:srgbClr val="1C1C1C"/>
                  </a:outerShdw>
                </a:effectLst>
              </a:rPr>
              <a:t>Forum on the Construction Industry</a:t>
            </a:r>
          </a:p>
          <a:p>
            <a:pPr>
              <a:spcBef>
                <a:spcPct val="30000"/>
              </a:spcBef>
              <a:defRPr/>
            </a:pPr>
            <a:r>
              <a:rPr lang="en-US" sz="1600" b="1" dirty="0">
                <a:solidFill>
                  <a:srgbClr val="F8F8F8"/>
                </a:solidFill>
                <a:effectLst>
                  <a:outerShdw blurRad="50800" dist="50800" dir="5400000" algn="ctr" rotWithShape="0">
                    <a:srgbClr val="000000"/>
                  </a:outerShdw>
                </a:effectLst>
              </a:rPr>
              <a:t>2013 Mid Winter Meeting</a:t>
            </a:r>
          </a:p>
        </p:txBody>
      </p:sp>
      <p:sp>
        <p:nvSpPr>
          <p:cNvPr id="15" name="Rectangle 14"/>
          <p:cNvSpPr/>
          <p:nvPr/>
        </p:nvSpPr>
        <p:spPr>
          <a:xfrm>
            <a:off x="6213475" y="173038"/>
            <a:ext cx="2790825" cy="400050"/>
          </a:xfrm>
          <a:prstGeom prst="rect">
            <a:avLst/>
          </a:prstGeom>
        </p:spPr>
        <p:txBody>
          <a:bodyPr>
            <a:spAutoFit/>
          </a:bodyPr>
          <a:lstStyle/>
          <a:p>
            <a:pPr algn="r">
              <a:defRPr/>
            </a:pPr>
            <a:r>
              <a:rPr lang="en-US" sz="2000" b="1" i="1" dirty="0">
                <a:solidFill>
                  <a:srgbClr val="FFCC00"/>
                </a:solidFill>
                <a:effectLst>
                  <a:outerShdw blurRad="50800" dist="50800" dir="5400000" algn="ctr" rotWithShape="0">
                    <a:srgbClr val="000000"/>
                  </a:outerShdw>
                </a:effectLst>
              </a:rPr>
              <a:t>Plenary 1</a:t>
            </a:r>
          </a:p>
        </p:txBody>
      </p:sp>
      <p:sp>
        <p:nvSpPr>
          <p:cNvPr id="3079" name="Slide Number Placeholder 15"/>
          <p:cNvSpPr>
            <a:spLocks noGrp="1"/>
          </p:cNvSpPr>
          <p:nvPr>
            <p:ph type="sldNum" sz="quarter" idx="4294967295"/>
          </p:nvPr>
        </p:nvSpPr>
        <p:spPr bwMode="auto">
          <a:xfrm>
            <a:off x="6910388" y="6491288"/>
            <a:ext cx="2133600" cy="476250"/>
          </a:xfrm>
          <a:prstGeom prst="rect">
            <a:avLst/>
          </a:prstGeom>
          <a:noFill/>
          <a:ln>
            <a:miter lim="800000"/>
            <a:headEnd/>
            <a:tailEnd/>
          </a:ln>
        </p:spPr>
        <p:txBody>
          <a:bodyPr/>
          <a:lstStyle/>
          <a:p>
            <a:pPr fontAlgn="base">
              <a:spcBef>
                <a:spcPct val="0"/>
              </a:spcBef>
              <a:spcAft>
                <a:spcPct val="0"/>
              </a:spcAft>
            </a:pPr>
            <a:fld id="{36237C5C-D6CF-4C49-86F3-CC8C8B4C35AD}" type="slidenum">
              <a:rPr lang="en-US">
                <a:solidFill>
                  <a:srgbClr val="1C1C1C"/>
                </a:solidFill>
                <a:latin typeface="Verdana" pitchFamily="34" charset="0"/>
              </a:rPr>
              <a:pPr fontAlgn="base">
                <a:spcBef>
                  <a:spcPct val="0"/>
                </a:spcBef>
                <a:spcAft>
                  <a:spcPct val="0"/>
                </a:spcAft>
              </a:pPr>
              <a:t>1</a:t>
            </a:fld>
            <a:endParaRPr lang="en-US">
              <a:solidFill>
                <a:srgbClr val="1C1C1C"/>
              </a:solidFill>
              <a:latin typeface="Verdana" pitchFamily="34" charset="0"/>
            </a:endParaRPr>
          </a:p>
        </p:txBody>
      </p:sp>
      <p:sp>
        <p:nvSpPr>
          <p:cNvPr id="11" name="Rectangle 2"/>
          <p:cNvSpPr txBox="1">
            <a:spLocks noChangeArrowheads="1"/>
          </p:cNvSpPr>
          <p:nvPr/>
        </p:nvSpPr>
        <p:spPr bwMode="auto">
          <a:xfrm>
            <a:off x="123825" y="2022475"/>
            <a:ext cx="8848725" cy="1143000"/>
          </a:xfrm>
          <a:prstGeom prst="rect">
            <a:avLst/>
          </a:prstGeom>
          <a:noFill/>
          <a:ln w="9525">
            <a:noFill/>
            <a:miter lim="800000"/>
            <a:headEnd/>
            <a:tailEnd/>
          </a:ln>
          <a:effectLst>
            <a:outerShdw dist="35921" dir="2700000" algn="ctr" rotWithShape="0">
              <a:srgbClr val="000000"/>
            </a:outerShdw>
          </a:effectLst>
        </p:spPr>
        <p:txBody>
          <a:bodyPr anchor="ctr"/>
          <a:lstStyle/>
          <a:p>
            <a:pPr fontAlgn="base">
              <a:spcBef>
                <a:spcPct val="0"/>
              </a:spcBef>
              <a:spcAft>
                <a:spcPct val="0"/>
              </a:spcAft>
              <a:defRPr/>
            </a:pPr>
            <a:r>
              <a:rPr lang="en-US" sz="4400" i="1" kern="0" dirty="0">
                <a:solidFill>
                  <a:srgbClr val="FFCC00"/>
                </a:solidFill>
                <a:latin typeface="Arial Black" pitchFamily="1" charset="0"/>
              </a:rPr>
              <a:t/>
            </a:r>
            <a:br>
              <a:rPr lang="en-US" sz="4400" i="1" kern="0" dirty="0">
                <a:solidFill>
                  <a:srgbClr val="FFCC00"/>
                </a:solidFill>
                <a:latin typeface="Arial Black" pitchFamily="1" charset="0"/>
              </a:rPr>
            </a:br>
            <a:r>
              <a:rPr lang="en-US" sz="4400" i="1" kern="0" dirty="0">
                <a:solidFill>
                  <a:srgbClr val="FFCC00"/>
                </a:solidFill>
                <a:latin typeface="Arial Black" pitchFamily="1" charset="0"/>
              </a:rPr>
              <a:t/>
            </a:r>
            <a:br>
              <a:rPr lang="en-US" sz="4400" i="1" kern="0" dirty="0">
                <a:solidFill>
                  <a:srgbClr val="FFCC00"/>
                </a:solidFill>
                <a:latin typeface="Arial Black" pitchFamily="1" charset="0"/>
              </a:rPr>
            </a:br>
            <a:r>
              <a:rPr lang="en-US" sz="4400" i="1" kern="0" dirty="0">
                <a:solidFill>
                  <a:srgbClr val="FFCC00"/>
                </a:solidFill>
                <a:latin typeface="Arial Black" pitchFamily="1" charset="0"/>
              </a:rPr>
              <a:t>Delay Damages</a:t>
            </a:r>
          </a:p>
          <a:p>
            <a:pPr fontAlgn="base">
              <a:spcBef>
                <a:spcPct val="0"/>
              </a:spcBef>
              <a:spcAft>
                <a:spcPct val="0"/>
              </a:spcAft>
              <a:defRPr/>
            </a:pPr>
            <a:r>
              <a:rPr lang="en-US" sz="4400" i="1" kern="0" dirty="0">
                <a:solidFill>
                  <a:srgbClr val="F8F8F8"/>
                </a:solidFill>
                <a:latin typeface="Arial Black" pitchFamily="1" charset="0"/>
              </a:rPr>
              <a:t>What’s Hot, What’s Not</a:t>
            </a:r>
          </a:p>
        </p:txBody>
      </p:sp>
      <p:sp>
        <p:nvSpPr>
          <p:cNvPr id="12" name="Rectangle 11"/>
          <p:cNvSpPr/>
          <p:nvPr/>
        </p:nvSpPr>
        <p:spPr>
          <a:xfrm>
            <a:off x="206375" y="4572000"/>
            <a:ext cx="5075238" cy="661988"/>
          </a:xfrm>
          <a:prstGeom prst="rect">
            <a:avLst/>
          </a:prstGeom>
        </p:spPr>
        <p:txBody>
          <a:bodyPr>
            <a:spAutoFit/>
          </a:bodyPr>
          <a:lstStyle/>
          <a:p>
            <a:pPr fontAlgn="base">
              <a:spcBef>
                <a:spcPct val="0"/>
              </a:spcBef>
              <a:spcAft>
                <a:spcPct val="0"/>
              </a:spcAft>
              <a:defRPr/>
            </a:pPr>
            <a:r>
              <a:rPr lang="en-US" sz="1900" dirty="0">
                <a:solidFill>
                  <a:srgbClr val="FFC000"/>
                </a:solidFill>
                <a:effectLst>
                  <a:outerShdw blurRad="50800" dist="50800" dir="5400000" algn="ctr" rotWithShape="0">
                    <a:srgbClr val="000000"/>
                  </a:outerShdw>
                </a:effectLst>
                <a:latin typeface="Verdana" pitchFamily="34" charset="0"/>
              </a:rPr>
              <a:t>Dennis A. </a:t>
            </a:r>
            <a:r>
              <a:rPr lang="en-US" sz="1900" dirty="0" err="1">
                <a:solidFill>
                  <a:srgbClr val="FFC000"/>
                </a:solidFill>
                <a:effectLst>
                  <a:outerShdw blurRad="50800" dist="50800" dir="5400000" algn="ctr" rotWithShape="0">
                    <a:srgbClr val="000000"/>
                  </a:outerShdw>
                </a:effectLst>
                <a:latin typeface="Verdana" pitchFamily="34" charset="0"/>
              </a:rPr>
              <a:t>Estis</a:t>
            </a:r>
            <a:endParaRPr lang="en-US" sz="1900" dirty="0">
              <a:solidFill>
                <a:srgbClr val="FFC000"/>
              </a:solidFill>
              <a:effectLst>
                <a:outerShdw blurRad="50800" dist="50800" dir="5400000" algn="ctr" rotWithShape="0">
                  <a:srgbClr val="000000"/>
                </a:outerShdw>
              </a:effectLst>
              <a:latin typeface="Verdana" pitchFamily="34" charset="0"/>
            </a:endParaRPr>
          </a:p>
          <a:p>
            <a:pPr indent="3175" fontAlgn="base">
              <a:spcBef>
                <a:spcPct val="0"/>
              </a:spcBef>
              <a:spcAft>
                <a:spcPct val="0"/>
              </a:spcAft>
              <a:defRPr/>
            </a:pPr>
            <a:r>
              <a:rPr lang="en-US" sz="1700" dirty="0" err="1">
                <a:solidFill>
                  <a:srgbClr val="F8F8F8"/>
                </a:solidFill>
                <a:effectLst>
                  <a:outerShdw blurRad="50800" dist="50800" dir="5400000" algn="ctr" rotWithShape="0">
                    <a:srgbClr val="000000"/>
                  </a:outerShdw>
                </a:effectLst>
                <a:latin typeface="Verdana" pitchFamily="34" charset="0"/>
              </a:rPr>
              <a:t>Greenbaum</a:t>
            </a:r>
            <a:r>
              <a:rPr lang="en-US" sz="1700" dirty="0">
                <a:solidFill>
                  <a:srgbClr val="F8F8F8"/>
                </a:solidFill>
                <a:effectLst>
                  <a:outerShdw blurRad="50800" dist="50800" dir="5400000" algn="ctr" rotWithShape="0">
                    <a:srgbClr val="000000"/>
                  </a:outerShdw>
                </a:effectLst>
                <a:latin typeface="Verdana" pitchFamily="34" charset="0"/>
              </a:rPr>
              <a:t>, Rowe</a:t>
            </a:r>
          </a:p>
        </p:txBody>
      </p:sp>
      <p:sp>
        <p:nvSpPr>
          <p:cNvPr id="13" name="Rectangle 12"/>
          <p:cNvSpPr/>
          <p:nvPr/>
        </p:nvSpPr>
        <p:spPr>
          <a:xfrm>
            <a:off x="234950" y="5205413"/>
            <a:ext cx="4572000" cy="661987"/>
          </a:xfrm>
          <a:prstGeom prst="rect">
            <a:avLst/>
          </a:prstGeom>
        </p:spPr>
        <p:txBody>
          <a:bodyPr>
            <a:spAutoFit/>
          </a:bodyPr>
          <a:lstStyle/>
          <a:p>
            <a:pPr fontAlgn="base">
              <a:spcBef>
                <a:spcPct val="0"/>
              </a:spcBef>
              <a:spcAft>
                <a:spcPct val="0"/>
              </a:spcAft>
              <a:defRPr/>
            </a:pPr>
            <a:r>
              <a:rPr lang="en-US" sz="1900" dirty="0">
                <a:solidFill>
                  <a:srgbClr val="FFC000"/>
                </a:solidFill>
                <a:effectLst>
                  <a:outerShdw blurRad="50800" dist="50800" dir="5400000" algn="ctr" rotWithShape="0">
                    <a:srgbClr val="000000"/>
                  </a:outerShdw>
                </a:effectLst>
                <a:latin typeface="Verdana" pitchFamily="34" charset="0"/>
              </a:rPr>
              <a:t>Mary Beth Hagan</a:t>
            </a:r>
          </a:p>
          <a:p>
            <a:pPr indent="3175" fontAlgn="base">
              <a:spcBef>
                <a:spcPct val="0"/>
              </a:spcBef>
              <a:spcAft>
                <a:spcPct val="0"/>
              </a:spcAft>
              <a:defRPr/>
            </a:pPr>
            <a:r>
              <a:rPr lang="en-US" sz="1700" dirty="0">
                <a:solidFill>
                  <a:srgbClr val="FFFFFF"/>
                </a:solidFill>
                <a:effectLst>
                  <a:outerShdw blurRad="50800" dist="50800" dir="5400000" algn="ctr" rotWithShape="0">
                    <a:srgbClr val="000000"/>
                  </a:outerShdw>
                </a:effectLst>
                <a:latin typeface="Verdana" pitchFamily="34" charset="0"/>
              </a:rPr>
              <a:t>Hagan &amp; Farrar, PLLC</a:t>
            </a:r>
          </a:p>
        </p:txBody>
      </p:sp>
      <p:sp>
        <p:nvSpPr>
          <p:cNvPr id="17" name="Rectangle 16"/>
          <p:cNvSpPr/>
          <p:nvPr/>
        </p:nvSpPr>
        <p:spPr>
          <a:xfrm>
            <a:off x="-106363" y="5853113"/>
            <a:ext cx="4572001" cy="968375"/>
          </a:xfrm>
          <a:prstGeom prst="rect">
            <a:avLst/>
          </a:prstGeom>
        </p:spPr>
        <p:txBody>
          <a:bodyPr>
            <a:spAutoFit/>
          </a:bodyPr>
          <a:lstStyle/>
          <a:p>
            <a:pPr fontAlgn="base">
              <a:spcBef>
                <a:spcPct val="0"/>
              </a:spcBef>
              <a:spcAft>
                <a:spcPct val="0"/>
              </a:spcAft>
              <a:defRPr/>
            </a:pPr>
            <a:r>
              <a:rPr lang="en-US" sz="2000" dirty="0">
                <a:solidFill>
                  <a:srgbClr val="1C1C1C"/>
                </a:solidFill>
                <a:effectLst>
                  <a:outerShdw blurRad="50800" dist="50800" dir="5400000" algn="ctr" rotWithShape="0">
                    <a:srgbClr val="000000"/>
                  </a:outerShdw>
                </a:effectLst>
                <a:latin typeface="Verdana" pitchFamily="34" charset="0"/>
              </a:rPr>
              <a:t>    </a:t>
            </a:r>
            <a:r>
              <a:rPr lang="en-US" sz="1900" dirty="0">
                <a:solidFill>
                  <a:srgbClr val="FFC000"/>
                </a:solidFill>
                <a:effectLst>
                  <a:outerShdw blurRad="50800" dist="50800" dir="5400000" algn="ctr" rotWithShape="0">
                    <a:srgbClr val="000000"/>
                  </a:outerShdw>
                </a:effectLst>
                <a:latin typeface="Verdana" pitchFamily="34" charset="0"/>
              </a:rPr>
              <a:t>Dorothy E. Terrell</a:t>
            </a:r>
          </a:p>
          <a:p>
            <a:pPr marL="346075" lvl="1" fontAlgn="base">
              <a:spcBef>
                <a:spcPct val="0"/>
              </a:spcBef>
              <a:spcAft>
                <a:spcPct val="0"/>
              </a:spcAft>
              <a:defRPr/>
            </a:pPr>
            <a:r>
              <a:rPr lang="en-US" sz="1700" dirty="0">
                <a:solidFill>
                  <a:srgbClr val="FFFFFF"/>
                </a:solidFill>
                <a:effectLst>
                  <a:outerShdw blurRad="50800" dist="50800" dir="5400000" algn="ctr" rotWithShape="0">
                    <a:srgbClr val="000000"/>
                  </a:outerShdw>
                </a:effectLst>
                <a:latin typeface="Verdana" pitchFamily="34" charset="0"/>
              </a:rPr>
              <a:t>Smith </a:t>
            </a:r>
            <a:r>
              <a:rPr lang="en-US" sz="1700" dirty="0" err="1">
                <a:solidFill>
                  <a:srgbClr val="FFFFFF"/>
                </a:solidFill>
                <a:effectLst>
                  <a:outerShdw blurRad="50800" dist="50800" dir="5400000" algn="ctr" rotWithShape="0">
                    <a:srgbClr val="000000"/>
                  </a:outerShdw>
                </a:effectLst>
                <a:latin typeface="Verdana" pitchFamily="34" charset="0"/>
              </a:rPr>
              <a:t>Pachter</a:t>
            </a:r>
            <a:r>
              <a:rPr lang="en-US" sz="1700" dirty="0">
                <a:solidFill>
                  <a:srgbClr val="FFFFFF"/>
                </a:solidFill>
                <a:effectLst>
                  <a:outerShdw blurRad="50800" dist="50800" dir="5400000" algn="ctr" rotWithShape="0">
                    <a:srgbClr val="000000"/>
                  </a:outerShdw>
                </a:effectLst>
                <a:latin typeface="Verdana" pitchFamily="34" charset="0"/>
              </a:rPr>
              <a:t> McWhorter, PLC</a:t>
            </a:r>
          </a:p>
          <a:p>
            <a:pPr fontAlgn="base">
              <a:spcBef>
                <a:spcPct val="0"/>
              </a:spcBef>
              <a:spcAft>
                <a:spcPct val="0"/>
              </a:spcAft>
              <a:defRPr/>
            </a:pPr>
            <a:endParaRPr lang="en-US" sz="2000" dirty="0">
              <a:solidFill>
                <a:srgbClr val="1C1C1C"/>
              </a:solidFill>
              <a:effectLst>
                <a:outerShdw blurRad="50800" dist="50800" dir="5400000" algn="ctr" rotWithShape="0">
                  <a:srgbClr val="000000"/>
                </a:outerShdw>
              </a:effectLst>
              <a:latin typeface="Verdana" pitchFamily="34" charset="0"/>
            </a:endParaRPr>
          </a:p>
        </p:txBody>
      </p:sp>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600" dirty="0" smtClean="0">
                <a:latin typeface="Arial Black" pitchFamily="34" charset="0"/>
              </a:rPr>
              <a:t>CUMULATIVE IMPACT CLAIMS </a:t>
            </a:r>
            <a:r>
              <a:rPr lang="en-US" sz="2000" dirty="0" smtClean="0">
                <a:latin typeface="Arial Black" pitchFamily="34" charset="0"/>
              </a:rPr>
              <a:t>(cont’d)</a:t>
            </a:r>
          </a:p>
        </p:txBody>
      </p:sp>
      <p:sp>
        <p:nvSpPr>
          <p:cNvPr id="15363" name="Rectangle 3"/>
          <p:cNvSpPr>
            <a:spLocks noGrp="1" noChangeArrowheads="1"/>
          </p:cNvSpPr>
          <p:nvPr>
            <p:ph type="body" idx="1"/>
          </p:nvPr>
        </p:nvSpPr>
        <p:spPr>
          <a:xfrm>
            <a:off x="609600" y="2241030"/>
            <a:ext cx="8001000" cy="4824413"/>
          </a:xfrm>
        </p:spPr>
        <p:txBody>
          <a:bodyPr/>
          <a:lstStyle/>
          <a:p>
            <a:pPr eaLnBrk="1" hangingPunct="1">
              <a:buFontTx/>
              <a:buNone/>
            </a:pPr>
            <a:r>
              <a:rPr lang="en-US" dirty="0" smtClean="0">
                <a:solidFill>
                  <a:schemeClr val="bg1"/>
                </a:solidFill>
              </a:rPr>
              <a:t>	Can the contractor recover damages on a total cost theory?</a:t>
            </a:r>
          </a:p>
        </p:txBody>
      </p:sp>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dirty="0" smtClean="0">
                <a:latin typeface="Arial Black" pitchFamily="34" charset="0"/>
              </a:rPr>
              <a:t>CUMULATIVE IMPACT CLAIMS </a:t>
            </a:r>
            <a:r>
              <a:rPr lang="en-US" sz="2000" dirty="0" smtClean="0">
                <a:latin typeface="Arial Black" pitchFamily="34" charset="0"/>
              </a:rPr>
              <a:t>(cont’d)</a:t>
            </a:r>
          </a:p>
        </p:txBody>
      </p:sp>
      <p:sp>
        <p:nvSpPr>
          <p:cNvPr id="16387" name="Rectangle 3"/>
          <p:cNvSpPr>
            <a:spLocks noGrp="1" noChangeArrowheads="1"/>
          </p:cNvSpPr>
          <p:nvPr>
            <p:ph type="body" idx="1"/>
          </p:nvPr>
        </p:nvSpPr>
        <p:spPr/>
        <p:txBody>
          <a:bodyPr/>
          <a:lstStyle/>
          <a:p>
            <a:pPr eaLnBrk="1" hangingPunct="1">
              <a:lnSpc>
                <a:spcPts val="4100"/>
              </a:lnSpc>
              <a:buFontTx/>
              <a:buNone/>
            </a:pPr>
            <a:r>
              <a:rPr lang="en-US" dirty="0" smtClean="0">
                <a:solidFill>
                  <a:schemeClr val="bg1"/>
                </a:solidFill>
              </a:rPr>
              <a:t>	During the course of a construction project, Owner issued 206 change orders, which, taken together, increased the contract’s dollar value by roughly 12% and extended the performance period by approximately 10%.</a:t>
            </a:r>
          </a:p>
          <a:p>
            <a:pPr eaLnBrk="1" hangingPunct="1">
              <a:lnSpc>
                <a:spcPts val="4100"/>
              </a:lnSpc>
              <a:buFontTx/>
              <a:buNone/>
            </a:pPr>
            <a:r>
              <a:rPr lang="en-US" dirty="0" smtClean="0">
                <a:solidFill>
                  <a:schemeClr val="bg1"/>
                </a:solidFill>
              </a:rPr>
              <a:t>	Contractor seeks to assert a cumulative impact claim based on the cumulative effect of these changes upon the work.</a:t>
            </a:r>
          </a:p>
        </p:txBody>
      </p:sp>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600" dirty="0" smtClean="0">
                <a:latin typeface="Arial Black" pitchFamily="34" charset="0"/>
              </a:rPr>
              <a:t>CUMULATIVE IMPACT CLAIMS </a:t>
            </a:r>
            <a:r>
              <a:rPr lang="en-US" sz="2000" dirty="0" smtClean="0">
                <a:latin typeface="Arial Black" pitchFamily="34" charset="0"/>
              </a:rPr>
              <a:t>(cont’d)</a:t>
            </a:r>
          </a:p>
        </p:txBody>
      </p:sp>
      <p:sp>
        <p:nvSpPr>
          <p:cNvPr id="17411" name="Rectangle 3"/>
          <p:cNvSpPr>
            <a:spLocks noGrp="1" noChangeArrowheads="1"/>
          </p:cNvSpPr>
          <p:nvPr>
            <p:ph type="body" idx="1"/>
          </p:nvPr>
        </p:nvSpPr>
        <p:spPr>
          <a:xfrm>
            <a:off x="609600" y="2147250"/>
            <a:ext cx="8001000" cy="4824413"/>
          </a:xfrm>
        </p:spPr>
        <p:txBody>
          <a:bodyPr/>
          <a:lstStyle/>
          <a:p>
            <a:pPr eaLnBrk="1" hangingPunct="1">
              <a:buFontTx/>
              <a:buNone/>
            </a:pPr>
            <a:r>
              <a:rPr lang="en-US" dirty="0" smtClean="0">
                <a:solidFill>
                  <a:schemeClr val="bg1"/>
                </a:solidFill>
              </a:rPr>
              <a:t>	Are these changes sufficiently disruptive to support a cumulative impact claim?</a:t>
            </a:r>
          </a:p>
        </p:txBody>
      </p:sp>
    </p:spTree>
  </p:cSld>
  <p:clrMapOvr>
    <a:masterClrMapping/>
  </p:clrMapOvr>
  <p:transition>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3600" dirty="0" smtClean="0">
                <a:latin typeface="Arial Black" pitchFamily="34" charset="0"/>
              </a:rPr>
              <a:t>HOME OFFICE OVERHEAD</a:t>
            </a:r>
          </a:p>
        </p:txBody>
      </p:sp>
      <p:sp>
        <p:nvSpPr>
          <p:cNvPr id="18435" name="Rectangle 3"/>
          <p:cNvSpPr>
            <a:spLocks noGrp="1" noChangeArrowheads="1"/>
          </p:cNvSpPr>
          <p:nvPr>
            <p:ph type="body" idx="1"/>
          </p:nvPr>
        </p:nvSpPr>
        <p:spPr>
          <a:xfrm>
            <a:off x="571500" y="1553308"/>
            <a:ext cx="8001000" cy="4824413"/>
          </a:xfrm>
        </p:spPr>
        <p:txBody>
          <a:bodyPr/>
          <a:lstStyle/>
          <a:p>
            <a:pPr eaLnBrk="1" hangingPunct="1">
              <a:lnSpc>
                <a:spcPts val="3600"/>
              </a:lnSpc>
              <a:buFontTx/>
              <a:buNone/>
            </a:pPr>
            <a:r>
              <a:rPr lang="en-US" sz="2800" dirty="0" smtClean="0">
                <a:solidFill>
                  <a:schemeClr val="bg1"/>
                </a:solidFill>
              </a:rPr>
              <a:t>	Due to delays caused solely by the Owner, Contractor was substantially delayed in beginning a construction project.</a:t>
            </a:r>
          </a:p>
          <a:p>
            <a:pPr eaLnBrk="1" hangingPunct="1">
              <a:lnSpc>
                <a:spcPts val="3600"/>
              </a:lnSpc>
              <a:buFontTx/>
              <a:buNone/>
            </a:pPr>
            <a:r>
              <a:rPr lang="en-US" sz="2800" dirty="0" smtClean="0">
                <a:solidFill>
                  <a:schemeClr val="bg1"/>
                </a:solidFill>
              </a:rPr>
              <a:t>	In a subsequent lawsuit, Contractor claims that the delay interrupted its expected cash flow, which interfered with its ability to pay costs associated with its home office overhead, such as salaries, utilities, rent, office equipment, professional dues, travel, accounting and payroll services, and taxes.</a:t>
            </a:r>
          </a:p>
        </p:txBody>
      </p:sp>
    </p:spTree>
  </p:cSld>
  <p:clrMapOvr>
    <a:masterClrMapping/>
  </p:clrMapOvr>
  <p:transition>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z="3600" dirty="0" smtClean="0">
                <a:latin typeface="Arial Black" pitchFamily="34" charset="0"/>
              </a:rPr>
              <a:t>HOME OFFICE OVERHEAD </a:t>
            </a:r>
            <a:r>
              <a:rPr lang="en-US" sz="2000" dirty="0" smtClean="0">
                <a:latin typeface="Arial Black" pitchFamily="34" charset="0"/>
              </a:rPr>
              <a:t>(cont’d)</a:t>
            </a:r>
          </a:p>
        </p:txBody>
      </p:sp>
      <p:sp>
        <p:nvSpPr>
          <p:cNvPr id="19459" name="Rectangle 3"/>
          <p:cNvSpPr>
            <a:spLocks noGrp="1" noChangeArrowheads="1"/>
          </p:cNvSpPr>
          <p:nvPr>
            <p:ph type="body" idx="1"/>
          </p:nvPr>
        </p:nvSpPr>
        <p:spPr>
          <a:xfrm>
            <a:off x="125046" y="2092545"/>
            <a:ext cx="8893908" cy="4824413"/>
          </a:xfrm>
        </p:spPr>
        <p:txBody>
          <a:bodyPr/>
          <a:lstStyle/>
          <a:p>
            <a:pPr algn="ctr" eaLnBrk="1" hangingPunct="1">
              <a:buFontTx/>
              <a:buNone/>
            </a:pPr>
            <a:r>
              <a:rPr lang="en-US" dirty="0" smtClean="0">
                <a:solidFill>
                  <a:schemeClr val="bg1"/>
                </a:solidFill>
              </a:rPr>
              <a:t>	Can the Contractor recover damages for these overhead costs?</a:t>
            </a:r>
          </a:p>
          <a:p>
            <a:pPr algn="ctr" eaLnBrk="1" hangingPunct="1">
              <a:buFontTx/>
              <a:buNone/>
            </a:pPr>
            <a:endParaRPr lang="en-US" dirty="0" smtClean="0">
              <a:solidFill>
                <a:schemeClr val="bg1"/>
              </a:solidFill>
            </a:endParaRPr>
          </a:p>
          <a:p>
            <a:pPr algn="ctr" eaLnBrk="1" hangingPunct="1">
              <a:buFontTx/>
              <a:buNone/>
            </a:pPr>
            <a:r>
              <a:rPr lang="en-US" dirty="0" smtClean="0">
                <a:solidFill>
                  <a:schemeClr val="bg1"/>
                </a:solidFill>
              </a:rPr>
              <a:t>	</a:t>
            </a:r>
            <a:r>
              <a:rPr lang="en-US" sz="3200" i="1" dirty="0" smtClean="0">
                <a:solidFill>
                  <a:srgbClr val="FFC000"/>
                </a:solidFill>
                <a:latin typeface="Arial Black" pitchFamily="34" charset="0"/>
              </a:rPr>
              <a:t>If so, how would those damages be calculated?</a:t>
            </a:r>
          </a:p>
        </p:txBody>
      </p:sp>
    </p:spTree>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600" dirty="0" smtClean="0">
                <a:latin typeface="Arial Black" pitchFamily="34" charset="0"/>
              </a:rPr>
              <a:t>LABOR &amp; EQUIPMENT IMPACT COSTS</a:t>
            </a:r>
          </a:p>
        </p:txBody>
      </p:sp>
      <p:sp>
        <p:nvSpPr>
          <p:cNvPr id="20483" name="Rectangle 3"/>
          <p:cNvSpPr>
            <a:spLocks noGrp="1" noChangeArrowheads="1"/>
          </p:cNvSpPr>
          <p:nvPr>
            <p:ph type="body" idx="1"/>
          </p:nvPr>
        </p:nvSpPr>
        <p:spPr>
          <a:xfrm>
            <a:off x="609600" y="1803390"/>
            <a:ext cx="8001000" cy="4824413"/>
          </a:xfrm>
        </p:spPr>
        <p:txBody>
          <a:bodyPr/>
          <a:lstStyle/>
          <a:p>
            <a:pPr eaLnBrk="1" hangingPunct="1">
              <a:lnSpc>
                <a:spcPts val="4000"/>
              </a:lnSpc>
              <a:buFontTx/>
              <a:buNone/>
            </a:pPr>
            <a:r>
              <a:rPr lang="en-US" dirty="0" smtClean="0">
                <a:solidFill>
                  <a:schemeClr val="bg1"/>
                </a:solidFill>
              </a:rPr>
              <a:t>	When about half of the work on a dam-construction project had been completed, Owner ordered that work on a substantial portion of the dam be suspended pending resolution of a design issue caused solely by the Owner.</a:t>
            </a:r>
          </a:p>
        </p:txBody>
      </p:sp>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600" dirty="0" smtClean="0">
                <a:latin typeface="Arial Black" pitchFamily="34" charset="0"/>
              </a:rPr>
              <a:t>LABOR &amp; EQUIPMENT IMPACT COSTS </a:t>
            </a:r>
            <a:r>
              <a:rPr lang="en-US" sz="2000" dirty="0" smtClean="0">
                <a:latin typeface="Arial Black" pitchFamily="34" charset="0"/>
              </a:rPr>
              <a:t>(cont’d)</a:t>
            </a:r>
          </a:p>
        </p:txBody>
      </p:sp>
      <p:sp>
        <p:nvSpPr>
          <p:cNvPr id="21507" name="Rectangle 3"/>
          <p:cNvSpPr>
            <a:spLocks noGrp="1" noChangeArrowheads="1"/>
          </p:cNvSpPr>
          <p:nvPr>
            <p:ph type="body" idx="1"/>
          </p:nvPr>
        </p:nvSpPr>
        <p:spPr>
          <a:xfrm>
            <a:off x="570525" y="1842465"/>
            <a:ext cx="8001000" cy="4824413"/>
          </a:xfrm>
        </p:spPr>
        <p:txBody>
          <a:bodyPr/>
          <a:lstStyle/>
          <a:p>
            <a:pPr eaLnBrk="1" hangingPunct="1">
              <a:lnSpc>
                <a:spcPts val="4000"/>
              </a:lnSpc>
              <a:buFontTx/>
              <a:buNone/>
            </a:pPr>
            <a:r>
              <a:rPr lang="en-US" dirty="0" smtClean="0">
                <a:solidFill>
                  <a:schemeClr val="bg1"/>
                </a:solidFill>
              </a:rPr>
              <a:t>	After six months, the work was resumed and the project completed. The Contractor claims that the suspension resulted in inefficient use of its labor and equipment.</a:t>
            </a:r>
          </a:p>
        </p:txBody>
      </p:sp>
    </p:spTree>
  </p:cSld>
  <p:clrMapOvr>
    <a:masterClrMapping/>
  </p:clrMapOvr>
  <p:transition>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600" dirty="0" smtClean="0">
                <a:latin typeface="Arial Black" pitchFamily="34" charset="0"/>
              </a:rPr>
              <a:t>LABOR &amp; EQUIPMENT IMPACT COSTS </a:t>
            </a:r>
            <a:r>
              <a:rPr lang="en-US" sz="2000" dirty="0" smtClean="0">
                <a:latin typeface="Arial Black" pitchFamily="34" charset="0"/>
              </a:rPr>
              <a:t>(cont’d)</a:t>
            </a:r>
          </a:p>
        </p:txBody>
      </p:sp>
      <p:sp>
        <p:nvSpPr>
          <p:cNvPr id="22531" name="Rectangle 3"/>
          <p:cNvSpPr>
            <a:spLocks noGrp="1" noChangeArrowheads="1"/>
          </p:cNvSpPr>
          <p:nvPr>
            <p:ph type="body" idx="1"/>
          </p:nvPr>
        </p:nvSpPr>
        <p:spPr/>
        <p:txBody>
          <a:bodyPr/>
          <a:lstStyle/>
          <a:p>
            <a:pPr eaLnBrk="1" hangingPunct="1">
              <a:lnSpc>
                <a:spcPct val="90000"/>
              </a:lnSpc>
              <a:spcAft>
                <a:spcPts val="1200"/>
              </a:spcAft>
              <a:buFontTx/>
              <a:buNone/>
            </a:pPr>
            <a:r>
              <a:rPr lang="en-US" sz="2800" dirty="0" smtClean="0">
                <a:solidFill>
                  <a:schemeClr val="bg1"/>
                </a:solidFill>
              </a:rPr>
              <a:t>	In particular, Contractor claimed that the inefficiencies arose from:</a:t>
            </a:r>
          </a:p>
          <a:p>
            <a:pPr marL="1258888" lvl="2" indent="-344488" eaLnBrk="1" hangingPunct="1">
              <a:lnSpc>
                <a:spcPct val="90000"/>
              </a:lnSpc>
              <a:spcAft>
                <a:spcPts val="1200"/>
              </a:spcAft>
            </a:pPr>
            <a:r>
              <a:rPr lang="en-US" dirty="0" smtClean="0">
                <a:solidFill>
                  <a:schemeClr val="bg1"/>
                </a:solidFill>
              </a:rPr>
              <a:t>Disruption of the normal order of construction and the availability of all of the work at one time, which prevented the efficient movement of workers from task to task.</a:t>
            </a:r>
          </a:p>
          <a:p>
            <a:pPr marL="1258888" lvl="2" indent="-344488" eaLnBrk="1" hangingPunct="1">
              <a:lnSpc>
                <a:spcPct val="90000"/>
              </a:lnSpc>
              <a:spcAft>
                <a:spcPts val="1200"/>
              </a:spcAft>
            </a:pPr>
            <a:r>
              <a:rPr lang="en-US" dirty="0" smtClean="0">
                <a:solidFill>
                  <a:schemeClr val="bg1"/>
                </a:solidFill>
              </a:rPr>
              <a:t>Loss of expected improvements in productivity as repetitive tasks were repeated; and</a:t>
            </a:r>
          </a:p>
          <a:p>
            <a:pPr marL="1258888" lvl="2" indent="-344488" eaLnBrk="1" hangingPunct="1">
              <a:lnSpc>
                <a:spcPct val="90000"/>
              </a:lnSpc>
              <a:spcAft>
                <a:spcPts val="1200"/>
              </a:spcAft>
            </a:pPr>
            <a:r>
              <a:rPr lang="en-US" dirty="0" smtClean="0">
                <a:solidFill>
                  <a:schemeClr val="bg1"/>
                </a:solidFill>
              </a:rPr>
              <a:t>Low productivity when the suspended work resumed due to loss of experienced workers and supervisors and to normal relearning even by the former workers who returned.</a:t>
            </a:r>
          </a:p>
        </p:txBody>
      </p:sp>
    </p:spTree>
  </p:cSld>
  <p:clrMapOvr>
    <a:masterClrMapping/>
  </p:clrMapOvr>
  <p:transition>
    <p:randomBar dir="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600" dirty="0" smtClean="0">
                <a:latin typeface="Arial Black" pitchFamily="34" charset="0"/>
              </a:rPr>
              <a:t>LABOR &amp; EQUIPMENT IMPACT COSTS </a:t>
            </a:r>
            <a:r>
              <a:rPr lang="en-US" sz="2000" dirty="0" smtClean="0">
                <a:latin typeface="Arial Black" pitchFamily="34" charset="0"/>
              </a:rPr>
              <a:t>(cont’d)</a:t>
            </a:r>
          </a:p>
        </p:txBody>
      </p:sp>
      <p:sp>
        <p:nvSpPr>
          <p:cNvPr id="23555" name="Rectangle 3"/>
          <p:cNvSpPr>
            <a:spLocks noGrp="1" noChangeArrowheads="1"/>
          </p:cNvSpPr>
          <p:nvPr>
            <p:ph type="body" idx="1"/>
          </p:nvPr>
        </p:nvSpPr>
        <p:spPr>
          <a:xfrm>
            <a:off x="609600" y="2123805"/>
            <a:ext cx="8001000" cy="4824413"/>
          </a:xfrm>
        </p:spPr>
        <p:txBody>
          <a:bodyPr/>
          <a:lstStyle/>
          <a:p>
            <a:pPr algn="ctr" eaLnBrk="1" hangingPunct="1">
              <a:buFontTx/>
              <a:buNone/>
            </a:pPr>
            <a:r>
              <a:rPr lang="en-US" dirty="0" smtClean="0">
                <a:solidFill>
                  <a:schemeClr val="bg1"/>
                </a:solidFill>
              </a:rPr>
              <a:t>	The Contractor submits a claim to recover additional costs caused by these inefficiencies.</a:t>
            </a:r>
          </a:p>
          <a:p>
            <a:pPr algn="ctr" eaLnBrk="1" hangingPunct="1">
              <a:buFontTx/>
              <a:buNone/>
            </a:pPr>
            <a:endParaRPr lang="en-US" dirty="0" smtClean="0">
              <a:solidFill>
                <a:schemeClr val="bg1"/>
              </a:solidFill>
            </a:endParaRPr>
          </a:p>
          <a:p>
            <a:pPr algn="ctr" eaLnBrk="1" hangingPunct="1">
              <a:buFontTx/>
              <a:buNone/>
            </a:pPr>
            <a:r>
              <a:rPr lang="en-US" dirty="0" smtClean="0">
                <a:solidFill>
                  <a:schemeClr val="bg1"/>
                </a:solidFill>
              </a:rPr>
              <a:t>	</a:t>
            </a:r>
            <a:r>
              <a:rPr lang="en-US" sz="3200" i="1" dirty="0" smtClean="0">
                <a:solidFill>
                  <a:srgbClr val="FFC000"/>
                </a:solidFill>
                <a:latin typeface="Arial Black" pitchFamily="34" charset="0"/>
              </a:rPr>
              <a:t>How does the Contractor prove its damages?</a:t>
            </a:r>
          </a:p>
        </p:txBody>
      </p:sp>
    </p:spTree>
  </p:cSld>
  <p:clrMapOvr>
    <a:masterClrMapping/>
  </p:clrMapOvr>
  <p:transition>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3600" dirty="0" smtClean="0">
                <a:latin typeface="Arial Black" pitchFamily="34" charset="0"/>
              </a:rPr>
              <a:t>LIQUIDATED DAMAGES</a:t>
            </a:r>
          </a:p>
        </p:txBody>
      </p:sp>
      <p:sp>
        <p:nvSpPr>
          <p:cNvPr id="24579" name="Rectangle 3"/>
          <p:cNvSpPr>
            <a:spLocks noGrp="1" noChangeArrowheads="1"/>
          </p:cNvSpPr>
          <p:nvPr>
            <p:ph type="body" idx="1"/>
          </p:nvPr>
        </p:nvSpPr>
        <p:spPr/>
        <p:txBody>
          <a:bodyPr/>
          <a:lstStyle/>
          <a:p>
            <a:pPr eaLnBrk="1" hangingPunct="1">
              <a:lnSpc>
                <a:spcPts val="3800"/>
              </a:lnSpc>
              <a:buFontTx/>
              <a:buNone/>
            </a:pPr>
            <a:r>
              <a:rPr lang="en-US" sz="2800" dirty="0" smtClean="0"/>
              <a:t>	</a:t>
            </a:r>
            <a:r>
              <a:rPr lang="en-US" sz="2800" dirty="0" smtClean="0">
                <a:solidFill>
                  <a:schemeClr val="bg1"/>
                </a:solidFill>
              </a:rPr>
              <a:t>A $4.5 million subcontract contains a liquidated damages clause providing that, in the event of an uncured default by Subcontractor, General Contractor is entitled to terminate Subcontractor’s employment and charge “all reasonable costs incurred in this regard (including attorney fees) plus an allowance for administrative burden equal to fifteen percent (15%) to the account of Subcontractor.”</a:t>
            </a:r>
          </a:p>
        </p:txBody>
      </p:sp>
    </p:spTree>
  </p:cSld>
  <p:clrMapOvr>
    <a:masterClrMapping/>
  </p:clrMapOvr>
  <p:transition>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a:t>
            </a:r>
          </a:p>
        </p:txBody>
      </p:sp>
      <p:sp>
        <p:nvSpPr>
          <p:cNvPr id="7171" name="Rectangle 3"/>
          <p:cNvSpPr>
            <a:spLocks noGrp="1" noChangeArrowheads="1"/>
          </p:cNvSpPr>
          <p:nvPr>
            <p:ph type="body" idx="1"/>
          </p:nvPr>
        </p:nvSpPr>
        <p:spPr>
          <a:xfrm>
            <a:off x="457200" y="1752600"/>
            <a:ext cx="8229600" cy="4525963"/>
          </a:xfrm>
        </p:spPr>
        <p:txBody>
          <a:bodyPr/>
          <a:lstStyle/>
          <a:p>
            <a:pPr eaLnBrk="1" hangingPunct="1">
              <a:lnSpc>
                <a:spcPts val="4000"/>
              </a:lnSpc>
              <a:buFontTx/>
              <a:buNone/>
            </a:pPr>
            <a:r>
              <a:rPr lang="en-US" dirty="0" smtClean="0">
                <a:solidFill>
                  <a:schemeClr val="bg1"/>
                </a:solidFill>
              </a:rPr>
              <a:t>	During the course of a construction project, a number of distinct events delayed the scheduling of the work and increased the contractor’s costs of performance. </a:t>
            </a:r>
          </a:p>
        </p:txBody>
      </p:sp>
    </p:spTree>
  </p:cSld>
  <p:clrMapOvr>
    <a:masterClrMapping/>
  </p:clrMapOvr>
  <p:transition>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3600" dirty="0" smtClean="0">
                <a:latin typeface="Arial Black" pitchFamily="34" charset="0"/>
              </a:rPr>
              <a:t>LIQUIDATED DAMAGES </a:t>
            </a:r>
            <a:r>
              <a:rPr lang="en-US" sz="2000" dirty="0" smtClean="0">
                <a:latin typeface="Arial Black" pitchFamily="34" charset="0"/>
              </a:rPr>
              <a:t>(cont’d)</a:t>
            </a:r>
          </a:p>
        </p:txBody>
      </p:sp>
      <p:sp>
        <p:nvSpPr>
          <p:cNvPr id="25603" name="Rectangle 3"/>
          <p:cNvSpPr>
            <a:spLocks noGrp="1" noChangeArrowheads="1"/>
          </p:cNvSpPr>
          <p:nvPr>
            <p:ph type="body" idx="1"/>
          </p:nvPr>
        </p:nvSpPr>
        <p:spPr>
          <a:xfrm>
            <a:off x="609600" y="1600200"/>
            <a:ext cx="8534400" cy="4824413"/>
          </a:xfrm>
        </p:spPr>
        <p:txBody>
          <a:bodyPr/>
          <a:lstStyle/>
          <a:p>
            <a:pPr eaLnBrk="1" hangingPunct="1">
              <a:lnSpc>
                <a:spcPts val="3600"/>
              </a:lnSpc>
              <a:buFontTx/>
              <a:buNone/>
            </a:pPr>
            <a:r>
              <a:rPr lang="en-US" sz="2800" dirty="0" smtClean="0">
                <a:solidFill>
                  <a:schemeClr val="bg1"/>
                </a:solidFill>
              </a:rPr>
              <a:t>	During the course of the work, Subcontractor A defaulted by failing to complete all of its work and failing to pay all of its suppliers; it did not cure these defaults.</a:t>
            </a:r>
          </a:p>
          <a:p>
            <a:pPr eaLnBrk="1" hangingPunct="1">
              <a:lnSpc>
                <a:spcPts val="3600"/>
              </a:lnSpc>
              <a:buFontTx/>
              <a:buNone/>
            </a:pPr>
            <a:r>
              <a:rPr lang="en-US" sz="2800" dirty="0" smtClean="0">
                <a:solidFill>
                  <a:schemeClr val="bg1"/>
                </a:solidFill>
              </a:rPr>
              <a:t>	General Contractor paid a second subcontractor, Subcontractor B $3 million to complete Subcontractor A’s work. General Contractor is withholding $450,000 (15% of $3 million) from Subcontractor A’s final payment under the “administrative burden” clause.</a:t>
            </a:r>
          </a:p>
        </p:txBody>
      </p:sp>
    </p:spTree>
  </p:cSld>
  <p:clrMapOvr>
    <a:masterClrMapping/>
  </p:clrMapOvr>
  <p:transition>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3600" dirty="0" smtClean="0">
                <a:latin typeface="Arial Black" pitchFamily="34" charset="0"/>
              </a:rPr>
              <a:t>LIQUIDATED DAMAGES </a:t>
            </a:r>
            <a:r>
              <a:rPr lang="en-US" sz="2000" dirty="0" smtClean="0">
                <a:latin typeface="Arial Black" pitchFamily="34" charset="0"/>
              </a:rPr>
              <a:t>(cont’d)</a:t>
            </a:r>
          </a:p>
        </p:txBody>
      </p:sp>
      <p:sp>
        <p:nvSpPr>
          <p:cNvPr id="26627" name="Rectangle 3"/>
          <p:cNvSpPr>
            <a:spLocks noGrp="1" noChangeArrowheads="1"/>
          </p:cNvSpPr>
          <p:nvPr>
            <p:ph type="body" idx="1"/>
          </p:nvPr>
        </p:nvSpPr>
        <p:spPr>
          <a:xfrm>
            <a:off x="609600" y="1873725"/>
            <a:ext cx="8001000" cy="4824413"/>
          </a:xfrm>
        </p:spPr>
        <p:txBody>
          <a:bodyPr/>
          <a:lstStyle/>
          <a:p>
            <a:pPr eaLnBrk="1" hangingPunct="1">
              <a:buFontTx/>
              <a:buNone/>
            </a:pPr>
            <a:r>
              <a:rPr lang="en-US" dirty="0" smtClean="0"/>
              <a:t>	Between the General Contractor and </a:t>
            </a:r>
            <a:r>
              <a:rPr lang="en-US" dirty="0" smtClean="0">
                <a:solidFill>
                  <a:schemeClr val="bg1"/>
                </a:solidFill>
              </a:rPr>
              <a:t> Subcontractor A who is entitled to the $450,000?</a:t>
            </a:r>
          </a:p>
          <a:p>
            <a:pPr eaLnBrk="1" hangingPunct="1">
              <a:buFontTx/>
              <a:buNone/>
            </a:pPr>
            <a:endParaRPr lang="en-US" dirty="0" smtClean="0">
              <a:solidFill>
                <a:schemeClr val="bg1"/>
              </a:solidFill>
            </a:endParaRPr>
          </a:p>
          <a:p>
            <a:pPr eaLnBrk="1" hangingPunct="1">
              <a:buFontTx/>
              <a:buNone/>
            </a:pPr>
            <a:r>
              <a:rPr lang="en-US" dirty="0" smtClean="0">
                <a:solidFill>
                  <a:schemeClr val="bg1"/>
                </a:solidFill>
              </a:rPr>
              <a:t>	Does it matter that General Contractor’s actual costs in overseeing the replacement work were only $85,000?</a:t>
            </a:r>
          </a:p>
        </p:txBody>
      </p:sp>
    </p:spTree>
  </p:cSld>
  <p:clrMapOvr>
    <a:masterClrMapping/>
  </p:clrMapOvr>
  <p:transition>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600" dirty="0" smtClean="0">
                <a:latin typeface="Arial Black" pitchFamily="34" charset="0"/>
              </a:rPr>
              <a:t>LIQUIDATED DAMAGES </a:t>
            </a:r>
            <a:r>
              <a:rPr lang="en-US" sz="2000" dirty="0" smtClean="0">
                <a:latin typeface="Arial Black" pitchFamily="34" charset="0"/>
              </a:rPr>
              <a:t>(cont’d)</a:t>
            </a:r>
          </a:p>
        </p:txBody>
      </p:sp>
      <p:sp>
        <p:nvSpPr>
          <p:cNvPr id="27651" name="Rectangle 3"/>
          <p:cNvSpPr>
            <a:spLocks noGrp="1" noChangeArrowheads="1"/>
          </p:cNvSpPr>
          <p:nvPr>
            <p:ph type="body" idx="1"/>
          </p:nvPr>
        </p:nvSpPr>
        <p:spPr/>
        <p:txBody>
          <a:bodyPr/>
          <a:lstStyle/>
          <a:p>
            <a:pPr eaLnBrk="1" hangingPunct="1">
              <a:lnSpc>
                <a:spcPts val="4000"/>
              </a:lnSpc>
              <a:buFontTx/>
              <a:buNone/>
            </a:pPr>
            <a:r>
              <a:rPr lang="en-US" dirty="0" smtClean="0">
                <a:solidFill>
                  <a:schemeClr val="bg1"/>
                </a:solidFill>
              </a:rPr>
              <a:t>	A contract contains a liquidated damages clause that specifically provides that “Subcontractor hereby waives any defense as to the validity of any liquidated damages stated in this Agreement as they may appear on the grounds that such liquidated damages are void as penalties or are not reasonably related to actual damages.”</a:t>
            </a:r>
          </a:p>
        </p:txBody>
      </p:sp>
    </p:spTree>
  </p:cSld>
  <p:clrMapOvr>
    <a:masterClrMapping/>
  </p:clrMapOvr>
  <p:transition>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z="3600" dirty="0" smtClean="0">
                <a:latin typeface="Arial Black" pitchFamily="34" charset="0"/>
              </a:rPr>
              <a:t>LIQUIDATED DAMAGES </a:t>
            </a:r>
            <a:r>
              <a:rPr lang="en-US" sz="2000" dirty="0" smtClean="0">
                <a:latin typeface="Arial Black" pitchFamily="34" charset="0"/>
              </a:rPr>
              <a:t>(cont’d)</a:t>
            </a:r>
          </a:p>
        </p:txBody>
      </p:sp>
      <p:sp>
        <p:nvSpPr>
          <p:cNvPr id="28675" name="Rectangle 3"/>
          <p:cNvSpPr>
            <a:spLocks noGrp="1" noChangeArrowheads="1"/>
          </p:cNvSpPr>
          <p:nvPr>
            <p:ph type="body" idx="1"/>
          </p:nvPr>
        </p:nvSpPr>
        <p:spPr>
          <a:xfrm>
            <a:off x="609600" y="1647090"/>
            <a:ext cx="8001000" cy="4824413"/>
          </a:xfrm>
        </p:spPr>
        <p:txBody>
          <a:bodyPr/>
          <a:lstStyle/>
          <a:p>
            <a:pPr eaLnBrk="1" hangingPunct="1">
              <a:lnSpc>
                <a:spcPts val="4000"/>
              </a:lnSpc>
              <a:buFontTx/>
              <a:buNone/>
            </a:pPr>
            <a:r>
              <a:rPr lang="en-US" dirty="0" smtClean="0">
                <a:solidFill>
                  <a:schemeClr val="bg1"/>
                </a:solidFill>
              </a:rPr>
              <a:t>	Is this provision enforceable, or may Subcontractor challenge the enforceability of the liquidated damages provision in a later action?</a:t>
            </a:r>
          </a:p>
          <a:p>
            <a:pPr eaLnBrk="1" hangingPunct="1">
              <a:lnSpc>
                <a:spcPts val="4000"/>
              </a:lnSpc>
              <a:buFontTx/>
              <a:buNone/>
            </a:pPr>
            <a:endParaRPr lang="en-US" dirty="0" smtClean="0">
              <a:solidFill>
                <a:schemeClr val="bg1"/>
              </a:solidFill>
            </a:endParaRPr>
          </a:p>
          <a:p>
            <a:pPr eaLnBrk="1" hangingPunct="1">
              <a:lnSpc>
                <a:spcPts val="4000"/>
              </a:lnSpc>
              <a:buFontTx/>
              <a:buNone/>
            </a:pPr>
            <a:r>
              <a:rPr lang="en-US" dirty="0" smtClean="0">
                <a:solidFill>
                  <a:schemeClr val="bg1"/>
                </a:solidFill>
              </a:rPr>
              <a:t>	Should it matter whether this is occurring in a “first look”/“prospective” jurisdiction or a “second look”/“retrospective” jurisdiction?</a:t>
            </a:r>
          </a:p>
        </p:txBody>
      </p:sp>
    </p:spTree>
  </p:cSld>
  <p:clrMapOvr>
    <a:masterClrMapping/>
  </p:clrMapOvr>
  <p:transition>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152400"/>
            <a:ext cx="9017000" cy="1143000"/>
          </a:xfrm>
        </p:spPr>
        <p:txBody>
          <a:bodyPr/>
          <a:lstStyle/>
          <a:p>
            <a:pPr eaLnBrk="1" hangingPunct="1"/>
            <a:r>
              <a:rPr lang="en-US" sz="3600" dirty="0" smtClean="0">
                <a:latin typeface="Arial Black" pitchFamily="34" charset="0"/>
              </a:rPr>
              <a:t>DIMINISHED BONDING CAPACITY</a:t>
            </a:r>
          </a:p>
        </p:txBody>
      </p:sp>
      <p:sp>
        <p:nvSpPr>
          <p:cNvPr id="29699" name="Rectangle 3"/>
          <p:cNvSpPr>
            <a:spLocks noGrp="1" noChangeArrowheads="1"/>
          </p:cNvSpPr>
          <p:nvPr>
            <p:ph type="body" idx="1"/>
          </p:nvPr>
        </p:nvSpPr>
        <p:spPr>
          <a:xfrm>
            <a:off x="609600" y="1858095"/>
            <a:ext cx="8001000" cy="4824413"/>
          </a:xfrm>
        </p:spPr>
        <p:txBody>
          <a:bodyPr/>
          <a:lstStyle/>
          <a:p>
            <a:pPr eaLnBrk="1" hangingPunct="1">
              <a:lnSpc>
                <a:spcPts val="4000"/>
              </a:lnSpc>
              <a:buFontTx/>
              <a:buNone/>
            </a:pPr>
            <a:r>
              <a:rPr lang="en-US" dirty="0" smtClean="0">
                <a:solidFill>
                  <a:schemeClr val="bg1"/>
                </a:solidFill>
              </a:rPr>
              <a:t>	Contractor is an established and generally profitable construction company; about half of its revenue comes from public projects that require bonds.</a:t>
            </a:r>
          </a:p>
        </p:txBody>
      </p:sp>
    </p:spTree>
  </p:cSld>
  <p:clrMapOvr>
    <a:masterClrMapping/>
  </p:clrMapOvr>
  <p:transition>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228600" y="152400"/>
            <a:ext cx="8915400" cy="1143000"/>
          </a:xfrm>
        </p:spPr>
        <p:txBody>
          <a:bodyPr/>
          <a:lstStyle/>
          <a:p>
            <a:pPr eaLnBrk="1" hangingPunct="1"/>
            <a:r>
              <a:rPr lang="en-US" sz="3600" dirty="0" smtClean="0">
                <a:latin typeface="Arial Black" pitchFamily="34" charset="0"/>
              </a:rPr>
              <a:t>DIMINISHED BONDING CAPACITY </a:t>
            </a:r>
            <a:r>
              <a:rPr lang="en-US" sz="2000" dirty="0" smtClean="0">
                <a:latin typeface="Arial Black" pitchFamily="34" charset="0"/>
              </a:rPr>
              <a:t>(cont’d)</a:t>
            </a:r>
          </a:p>
        </p:txBody>
      </p:sp>
      <p:sp>
        <p:nvSpPr>
          <p:cNvPr id="30723" name="Rectangle 3"/>
          <p:cNvSpPr>
            <a:spLocks noGrp="1" noChangeArrowheads="1"/>
          </p:cNvSpPr>
          <p:nvPr>
            <p:ph type="body" idx="1"/>
          </p:nvPr>
        </p:nvSpPr>
        <p:spPr/>
        <p:txBody>
          <a:bodyPr/>
          <a:lstStyle/>
          <a:p>
            <a:pPr eaLnBrk="1" hangingPunct="1">
              <a:lnSpc>
                <a:spcPts val="4000"/>
              </a:lnSpc>
              <a:buFontTx/>
              <a:buNone/>
            </a:pPr>
            <a:r>
              <a:rPr lang="en-US" dirty="0" smtClean="0">
                <a:solidFill>
                  <a:schemeClr val="bg1"/>
                </a:solidFill>
              </a:rPr>
              <a:t>	Contractor entered into a contract to build a new City Hall for City.</a:t>
            </a:r>
          </a:p>
          <a:p>
            <a:pPr eaLnBrk="1" hangingPunct="1">
              <a:lnSpc>
                <a:spcPts val="4000"/>
              </a:lnSpc>
              <a:buFontTx/>
              <a:buNone/>
            </a:pPr>
            <a:r>
              <a:rPr lang="en-US" dirty="0" smtClean="0">
                <a:solidFill>
                  <a:schemeClr val="bg1"/>
                </a:solidFill>
              </a:rPr>
              <a:t>	The contract called for completion of construction by July 2012, but permitted delays due to inclement weather.</a:t>
            </a:r>
          </a:p>
          <a:p>
            <a:pPr eaLnBrk="1" hangingPunct="1">
              <a:lnSpc>
                <a:spcPts val="4000"/>
              </a:lnSpc>
              <a:buFontTx/>
              <a:buNone/>
            </a:pPr>
            <a:r>
              <a:rPr lang="en-US" dirty="0" smtClean="0">
                <a:solidFill>
                  <a:schemeClr val="bg1"/>
                </a:solidFill>
              </a:rPr>
              <a:t>	City extended the deadline to October 2012 due to weather delays, but denied future delays due to weather.</a:t>
            </a:r>
          </a:p>
        </p:txBody>
      </p:sp>
    </p:spTree>
  </p:cSld>
  <p:clrMapOvr>
    <a:masterClrMapping/>
  </p:clrMapOvr>
  <p:transition>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28600" y="152400"/>
            <a:ext cx="8915400" cy="1143000"/>
          </a:xfrm>
        </p:spPr>
        <p:txBody>
          <a:bodyPr/>
          <a:lstStyle/>
          <a:p>
            <a:pPr eaLnBrk="1" hangingPunct="1"/>
            <a:r>
              <a:rPr lang="en-US" sz="3600" dirty="0" smtClean="0">
                <a:latin typeface="Arial Black" pitchFamily="34" charset="0"/>
              </a:rPr>
              <a:t>DIMINISHED BONDING CAPACITY </a:t>
            </a:r>
            <a:r>
              <a:rPr lang="en-US" sz="2000" dirty="0" smtClean="0">
                <a:latin typeface="Arial Black" pitchFamily="34" charset="0"/>
              </a:rPr>
              <a:t>(cont’d)</a:t>
            </a:r>
          </a:p>
        </p:txBody>
      </p:sp>
      <p:sp>
        <p:nvSpPr>
          <p:cNvPr id="31747" name="Rectangle 3"/>
          <p:cNvSpPr>
            <a:spLocks noGrp="1" noChangeArrowheads="1"/>
          </p:cNvSpPr>
          <p:nvPr>
            <p:ph type="body" idx="1"/>
          </p:nvPr>
        </p:nvSpPr>
        <p:spPr>
          <a:xfrm>
            <a:off x="609600" y="1756500"/>
            <a:ext cx="8001000" cy="4824413"/>
          </a:xfrm>
        </p:spPr>
        <p:txBody>
          <a:bodyPr/>
          <a:lstStyle/>
          <a:p>
            <a:pPr eaLnBrk="1" hangingPunct="1">
              <a:lnSpc>
                <a:spcPts val="4000"/>
              </a:lnSpc>
              <a:buFontTx/>
              <a:buNone/>
            </a:pPr>
            <a:r>
              <a:rPr lang="en-US" dirty="0" smtClean="0">
                <a:solidFill>
                  <a:schemeClr val="bg1"/>
                </a:solidFill>
              </a:rPr>
              <a:t>	Because the project was not finished in October 2012, City declared Contractor in default and filed a claim with Contractor’s surety.</a:t>
            </a:r>
          </a:p>
          <a:p>
            <a:pPr eaLnBrk="1" hangingPunct="1">
              <a:lnSpc>
                <a:spcPts val="4000"/>
              </a:lnSpc>
              <a:buFontTx/>
              <a:buNone/>
            </a:pPr>
            <a:r>
              <a:rPr lang="en-US" dirty="0" smtClean="0">
                <a:solidFill>
                  <a:schemeClr val="bg1"/>
                </a:solidFill>
              </a:rPr>
              <a:t>	Contractor claims that as a result of this surety claim, its surety will no longer underwrite bonds for it and it cannot obtain bonds from any other surety in order to bid on public contracts.</a:t>
            </a:r>
          </a:p>
        </p:txBody>
      </p:sp>
    </p:spTree>
  </p:cSld>
  <p:clrMapOvr>
    <a:masterClrMapping/>
  </p:clrMapOvr>
  <p:transition>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228600" y="152400"/>
            <a:ext cx="8915400" cy="1143000"/>
          </a:xfrm>
        </p:spPr>
        <p:txBody>
          <a:bodyPr/>
          <a:lstStyle/>
          <a:p>
            <a:pPr eaLnBrk="1" hangingPunct="1"/>
            <a:r>
              <a:rPr lang="en-US" sz="3600" dirty="0" smtClean="0">
                <a:latin typeface="Arial Black" pitchFamily="34" charset="0"/>
              </a:rPr>
              <a:t>DIMINISHED BONDING CAPACITY </a:t>
            </a:r>
            <a:r>
              <a:rPr lang="en-US" sz="2000" dirty="0" smtClean="0">
                <a:latin typeface="Arial Black" pitchFamily="34" charset="0"/>
              </a:rPr>
              <a:t>(cont’d)</a:t>
            </a:r>
          </a:p>
        </p:txBody>
      </p:sp>
      <p:sp>
        <p:nvSpPr>
          <p:cNvPr id="32771" name="Rectangle 3"/>
          <p:cNvSpPr>
            <a:spLocks noGrp="1" noChangeArrowheads="1"/>
          </p:cNvSpPr>
          <p:nvPr>
            <p:ph type="body" idx="1"/>
          </p:nvPr>
        </p:nvSpPr>
        <p:spPr>
          <a:xfrm>
            <a:off x="609600" y="1865910"/>
            <a:ext cx="8001000" cy="4824413"/>
          </a:xfrm>
        </p:spPr>
        <p:txBody>
          <a:bodyPr/>
          <a:lstStyle/>
          <a:p>
            <a:pPr eaLnBrk="1" hangingPunct="1">
              <a:lnSpc>
                <a:spcPts val="4000"/>
              </a:lnSpc>
              <a:buFontTx/>
              <a:buNone/>
            </a:pPr>
            <a:r>
              <a:rPr lang="en-US" dirty="0" smtClean="0">
                <a:solidFill>
                  <a:schemeClr val="bg1"/>
                </a:solidFill>
              </a:rPr>
              <a:t>	Can Contractor recover from the City Contractor’s lost profits arising from its inability to obtain bonds, and, thus, its inability to bid on public projects?</a:t>
            </a:r>
          </a:p>
          <a:p>
            <a:pPr eaLnBrk="1" hangingPunct="1">
              <a:lnSpc>
                <a:spcPts val="4000"/>
              </a:lnSpc>
              <a:buFontTx/>
              <a:buNone/>
            </a:pPr>
            <a:r>
              <a:rPr lang="en-US" dirty="0" smtClean="0">
                <a:solidFill>
                  <a:schemeClr val="bg1"/>
                </a:solidFill>
              </a:rPr>
              <a:t>	Does it matter whether the City actually knew that Contractor would be unable to bid on public projects and risk lost profits as a result of diminished bonding capacity?</a:t>
            </a:r>
          </a:p>
        </p:txBody>
      </p:sp>
    </p:spTree>
  </p:cSld>
  <p:clrMapOvr>
    <a:masterClrMapping/>
  </p:clrMapOvr>
  <p:transition>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3600" dirty="0" smtClean="0">
                <a:latin typeface="Arial Black" pitchFamily="34" charset="0"/>
              </a:rPr>
              <a:t>EXTENDED FIELD OVERHEAD</a:t>
            </a:r>
          </a:p>
        </p:txBody>
      </p:sp>
      <p:sp>
        <p:nvSpPr>
          <p:cNvPr id="33795" name="Rectangle 3"/>
          <p:cNvSpPr>
            <a:spLocks noGrp="1" noChangeArrowheads="1"/>
          </p:cNvSpPr>
          <p:nvPr>
            <p:ph type="body" idx="1"/>
          </p:nvPr>
        </p:nvSpPr>
        <p:spPr>
          <a:xfrm>
            <a:off x="609600" y="1889355"/>
            <a:ext cx="8001000" cy="4824413"/>
          </a:xfrm>
        </p:spPr>
        <p:txBody>
          <a:bodyPr/>
          <a:lstStyle/>
          <a:p>
            <a:pPr eaLnBrk="1" hangingPunct="1">
              <a:lnSpc>
                <a:spcPts val="4000"/>
              </a:lnSpc>
              <a:buFontTx/>
              <a:buNone/>
            </a:pPr>
            <a:r>
              <a:rPr lang="en-US" dirty="0" smtClean="0">
                <a:solidFill>
                  <a:schemeClr val="bg1"/>
                </a:solidFill>
              </a:rPr>
              <a:t>	In connection with a delay caused solely by Owner, Contractor seeks to recover the additional costs it incurred in having its equipment on site for longer than anticipated.</a:t>
            </a:r>
          </a:p>
          <a:p>
            <a:pPr eaLnBrk="1" hangingPunct="1">
              <a:lnSpc>
                <a:spcPts val="4000"/>
              </a:lnSpc>
              <a:buFontTx/>
              <a:buNone/>
            </a:pPr>
            <a:r>
              <a:rPr lang="en-US" dirty="0" smtClean="0"/>
              <a:t>	</a:t>
            </a:r>
          </a:p>
        </p:txBody>
      </p:sp>
    </p:spTree>
  </p:cSld>
  <p:clrMapOvr>
    <a:masterClrMapping/>
  </p:clrMapOvr>
  <p:transition>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28600" y="152400"/>
            <a:ext cx="8915400" cy="1143000"/>
          </a:xfrm>
        </p:spPr>
        <p:txBody>
          <a:bodyPr/>
          <a:lstStyle/>
          <a:p>
            <a:pPr eaLnBrk="1" hangingPunct="1"/>
            <a:r>
              <a:rPr lang="en-US" sz="3600" dirty="0" smtClean="0">
                <a:latin typeface="Arial Black" pitchFamily="34" charset="0"/>
              </a:rPr>
              <a:t>EXTENDED FIELD OVERHEAD </a:t>
            </a:r>
            <a:r>
              <a:rPr lang="en-US" sz="2000" dirty="0" smtClean="0">
                <a:latin typeface="Arial Black" pitchFamily="34" charset="0"/>
              </a:rPr>
              <a:t>(cont’d)</a:t>
            </a:r>
          </a:p>
        </p:txBody>
      </p:sp>
      <p:sp>
        <p:nvSpPr>
          <p:cNvPr id="34819" name="Rectangle 3"/>
          <p:cNvSpPr>
            <a:spLocks noGrp="1" noChangeArrowheads="1"/>
          </p:cNvSpPr>
          <p:nvPr>
            <p:ph type="body" idx="1"/>
          </p:nvPr>
        </p:nvSpPr>
        <p:spPr>
          <a:xfrm>
            <a:off x="609600" y="1904985"/>
            <a:ext cx="8001000" cy="4824413"/>
          </a:xfrm>
        </p:spPr>
        <p:txBody>
          <a:bodyPr/>
          <a:lstStyle/>
          <a:p>
            <a:pPr eaLnBrk="1" hangingPunct="1">
              <a:lnSpc>
                <a:spcPts val="4000"/>
              </a:lnSpc>
              <a:buFontTx/>
              <a:buNone/>
            </a:pPr>
            <a:r>
              <a:rPr lang="en-US" dirty="0" smtClean="0">
                <a:solidFill>
                  <a:schemeClr val="bg1"/>
                </a:solidFill>
              </a:rPr>
              <a:t>	Contractor owns the equipment, so it cannot simply offer rental invoices to prove the actual costs incurred.</a:t>
            </a:r>
          </a:p>
          <a:p>
            <a:pPr eaLnBrk="1" hangingPunct="1">
              <a:lnSpc>
                <a:spcPts val="4000"/>
              </a:lnSpc>
              <a:buFontTx/>
              <a:buNone/>
            </a:pPr>
            <a:endParaRPr lang="en-US" dirty="0" smtClean="0">
              <a:solidFill>
                <a:schemeClr val="bg1"/>
              </a:solidFill>
            </a:endParaRPr>
          </a:p>
          <a:p>
            <a:pPr eaLnBrk="1" hangingPunct="1">
              <a:lnSpc>
                <a:spcPts val="4000"/>
              </a:lnSpc>
              <a:buFontTx/>
              <a:buNone/>
            </a:pPr>
            <a:r>
              <a:rPr lang="en-US" dirty="0" smtClean="0">
                <a:solidFill>
                  <a:schemeClr val="bg1"/>
                </a:solidFill>
              </a:rPr>
              <a:t>	How does Contractor prove its damages?</a:t>
            </a:r>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 </a:t>
            </a:r>
            <a:r>
              <a:rPr lang="en-US" sz="2000" dirty="0" smtClean="0">
                <a:latin typeface="Arial Black" pitchFamily="34" charset="0"/>
              </a:rPr>
              <a:t>(cont’d)</a:t>
            </a:r>
          </a:p>
        </p:txBody>
      </p:sp>
      <p:sp>
        <p:nvSpPr>
          <p:cNvPr id="8195" name="Rectangle 3"/>
          <p:cNvSpPr>
            <a:spLocks noGrp="1" noChangeArrowheads="1"/>
          </p:cNvSpPr>
          <p:nvPr>
            <p:ph type="body" idx="1"/>
          </p:nvPr>
        </p:nvSpPr>
        <p:spPr/>
        <p:txBody>
          <a:bodyPr/>
          <a:lstStyle/>
          <a:p>
            <a:pPr eaLnBrk="1" hangingPunct="1">
              <a:lnSpc>
                <a:spcPts val="4000"/>
              </a:lnSpc>
              <a:buFontTx/>
              <a:buNone/>
            </a:pPr>
            <a:r>
              <a:rPr lang="en-US" dirty="0" smtClean="0">
                <a:solidFill>
                  <a:schemeClr val="bg1"/>
                </a:solidFill>
              </a:rPr>
              <a:t>	Initially, the contractor attempted to keep track of these costs with detailed cost codes, but abandoned that approach before completion of the project because it found it too administratively burdensome. </a:t>
            </a:r>
          </a:p>
          <a:p>
            <a:pPr eaLnBrk="1" hangingPunct="1">
              <a:lnSpc>
                <a:spcPts val="4000"/>
              </a:lnSpc>
              <a:buFontTx/>
              <a:buNone/>
            </a:pPr>
            <a:r>
              <a:rPr lang="en-US" dirty="0" smtClean="0">
                <a:solidFill>
                  <a:schemeClr val="bg1"/>
                </a:solidFill>
              </a:rPr>
              <a:t>	After completion of the project, the contractor filed a claim seeking damages arising from these delays.</a:t>
            </a:r>
          </a:p>
        </p:txBody>
      </p:sp>
    </p:spTree>
  </p:cSld>
  <p:clrMapOvr>
    <a:masterClrMapping/>
  </p:clrMapOvr>
  <p:transition>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3600" dirty="0" smtClean="0">
                <a:latin typeface="Arial Black" pitchFamily="34" charset="0"/>
              </a:rPr>
              <a:t>WAIVER OF RIGHT TO DELAY DAMAGES</a:t>
            </a:r>
          </a:p>
        </p:txBody>
      </p:sp>
      <p:sp>
        <p:nvSpPr>
          <p:cNvPr id="3075" name="Rectangle 3"/>
          <p:cNvSpPr>
            <a:spLocks noGrp="1" noChangeArrowheads="1"/>
          </p:cNvSpPr>
          <p:nvPr>
            <p:ph type="body" idx="1"/>
          </p:nvPr>
        </p:nvSpPr>
        <p:spPr>
          <a:xfrm>
            <a:off x="609600" y="1905000"/>
            <a:ext cx="8001000" cy="4824413"/>
          </a:xfrm>
        </p:spPr>
        <p:txBody>
          <a:bodyPr/>
          <a:lstStyle/>
          <a:p>
            <a:pPr eaLnBrk="1" hangingPunct="1">
              <a:lnSpc>
                <a:spcPts val="4000"/>
              </a:lnSpc>
              <a:buFontTx/>
              <a:buNone/>
            </a:pPr>
            <a:r>
              <a:rPr lang="en-US" dirty="0" smtClean="0">
                <a:solidFill>
                  <a:schemeClr val="bg1"/>
                </a:solidFill>
              </a:rPr>
              <a:t>   During the course of a construction project, General Contractor and owner entered into 30 change orders. Each change order was on General Contractor’s form and contained the following language:</a:t>
            </a:r>
          </a:p>
        </p:txBody>
      </p:sp>
    </p:spTree>
  </p:cSld>
  <p:clrMapOvr>
    <a:masterClrMapping/>
  </p:clrMapOvr>
  <p:transition>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600" dirty="0" smtClean="0">
                <a:latin typeface="Arial Black" pitchFamily="34" charset="0"/>
              </a:rPr>
              <a:t>WAIVER OF RIGHT TO DELAY DAMAGES </a:t>
            </a:r>
            <a:r>
              <a:rPr lang="en-US" sz="2000" dirty="0" smtClean="0">
                <a:latin typeface="Arial Black" pitchFamily="34" charset="0"/>
              </a:rPr>
              <a:t>(cont’d)</a:t>
            </a:r>
          </a:p>
        </p:txBody>
      </p:sp>
      <p:sp>
        <p:nvSpPr>
          <p:cNvPr id="4099" name="Rectangle 3"/>
          <p:cNvSpPr>
            <a:spLocks noGrp="1" noChangeArrowheads="1"/>
          </p:cNvSpPr>
          <p:nvPr>
            <p:ph type="body" idx="1"/>
          </p:nvPr>
        </p:nvSpPr>
        <p:spPr/>
        <p:txBody>
          <a:bodyPr/>
          <a:lstStyle/>
          <a:p>
            <a:pPr eaLnBrk="1" hangingPunct="1">
              <a:lnSpc>
                <a:spcPts val="3600"/>
              </a:lnSpc>
              <a:buFontTx/>
              <a:buNone/>
            </a:pPr>
            <a:r>
              <a:rPr lang="en-US" sz="2600" dirty="0" smtClean="0">
                <a:solidFill>
                  <a:schemeClr val="bg1"/>
                </a:solidFill>
              </a:rPr>
              <a:t>	“Through acceptance of this Change Order, this Subcontractor acknowledges that it has reviewed the progress of the Work related to this Project and the potential impact of the additional work on the progress of the project in the future. As a result, this Change Order includes compensation to the Subcontractor for any and all effects, delays, and inefficiencies or similar demands associated with this Project and the Subcontractor recognizes that there is no basis for any such claim in the future.”</a:t>
            </a:r>
          </a:p>
        </p:txBody>
      </p:sp>
    </p:spTree>
  </p:cSld>
  <p:clrMapOvr>
    <a:masterClrMapping/>
  </p:clrMapOvr>
  <p:transition>
    <p:randomBar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600" dirty="0" smtClean="0">
                <a:latin typeface="Arial Black" pitchFamily="34" charset="0"/>
              </a:rPr>
              <a:t>WAIVER OF RIGHT TO DELAY DAMAGES </a:t>
            </a:r>
            <a:r>
              <a:rPr lang="en-US" sz="2000" dirty="0" smtClean="0">
                <a:latin typeface="Arial Black" pitchFamily="34" charset="0"/>
              </a:rPr>
              <a:t>(cont’d)</a:t>
            </a:r>
          </a:p>
        </p:txBody>
      </p:sp>
      <p:sp>
        <p:nvSpPr>
          <p:cNvPr id="5123" name="Rectangle 3"/>
          <p:cNvSpPr>
            <a:spLocks noGrp="1" noChangeArrowheads="1"/>
          </p:cNvSpPr>
          <p:nvPr>
            <p:ph type="body" idx="1"/>
          </p:nvPr>
        </p:nvSpPr>
        <p:spPr>
          <a:xfrm>
            <a:off x="381000" y="2133600"/>
            <a:ext cx="8229600" cy="2514600"/>
          </a:xfrm>
        </p:spPr>
        <p:txBody>
          <a:bodyPr/>
          <a:lstStyle/>
          <a:p>
            <a:pPr eaLnBrk="1" hangingPunct="1">
              <a:lnSpc>
                <a:spcPts val="3800"/>
              </a:lnSpc>
              <a:buFontTx/>
              <a:buNone/>
            </a:pPr>
            <a:r>
              <a:rPr lang="en-US" dirty="0" smtClean="0"/>
              <a:t>	</a:t>
            </a:r>
            <a:r>
              <a:rPr lang="en-US" dirty="0" smtClean="0">
                <a:solidFill>
                  <a:schemeClr val="bg1"/>
                </a:solidFill>
              </a:rPr>
              <a:t>After the project is completed, Subcontractor files a complaint seeking delay damages, claiming that its work was unreasonably delayed, interfered with, and impeded by acts and omissions of General Contractor.</a:t>
            </a:r>
          </a:p>
        </p:txBody>
      </p:sp>
    </p:spTree>
  </p:cSld>
  <p:clrMapOvr>
    <a:masterClrMapping/>
  </p:clrMapOvr>
  <p:transition>
    <p:randomBar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z="3600" dirty="0" smtClean="0">
                <a:latin typeface="Arial Black" pitchFamily="34" charset="0"/>
              </a:rPr>
              <a:t>WAIVER OF RIGHT TO DELAY DAMAGES </a:t>
            </a:r>
            <a:r>
              <a:rPr lang="en-US" sz="2000" dirty="0" smtClean="0">
                <a:latin typeface="Arial Black" pitchFamily="34" charset="0"/>
              </a:rPr>
              <a:t>(cont’d)</a:t>
            </a:r>
          </a:p>
        </p:txBody>
      </p:sp>
      <p:sp>
        <p:nvSpPr>
          <p:cNvPr id="6147" name="Rectangle 3"/>
          <p:cNvSpPr>
            <a:spLocks noGrp="1" noChangeArrowheads="1"/>
          </p:cNvSpPr>
          <p:nvPr>
            <p:ph type="body" idx="1"/>
          </p:nvPr>
        </p:nvSpPr>
        <p:spPr>
          <a:xfrm>
            <a:off x="304800" y="2514600"/>
            <a:ext cx="8229600" cy="1066800"/>
          </a:xfrm>
        </p:spPr>
        <p:txBody>
          <a:bodyPr/>
          <a:lstStyle/>
          <a:p>
            <a:pPr eaLnBrk="1" hangingPunct="1">
              <a:buFontTx/>
              <a:buNone/>
            </a:pPr>
            <a:r>
              <a:rPr lang="en-US" smtClean="0">
                <a:solidFill>
                  <a:schemeClr val="bg1"/>
                </a:solidFill>
              </a:rPr>
              <a:t>	Can subcontractor recover any delay damages?</a:t>
            </a:r>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 </a:t>
            </a:r>
            <a:r>
              <a:rPr lang="en-US" sz="2000" dirty="0" smtClean="0">
                <a:latin typeface="Arial Black" pitchFamily="34" charset="0"/>
              </a:rPr>
              <a:t>(cont’d)</a:t>
            </a:r>
          </a:p>
        </p:txBody>
      </p:sp>
      <p:sp>
        <p:nvSpPr>
          <p:cNvPr id="9219" name="Rectangle 3"/>
          <p:cNvSpPr>
            <a:spLocks noGrp="1" noChangeArrowheads="1"/>
          </p:cNvSpPr>
          <p:nvPr>
            <p:ph type="body" idx="1"/>
          </p:nvPr>
        </p:nvSpPr>
        <p:spPr>
          <a:xfrm>
            <a:off x="381000" y="2133600"/>
            <a:ext cx="8229600" cy="4525963"/>
          </a:xfrm>
        </p:spPr>
        <p:txBody>
          <a:bodyPr/>
          <a:lstStyle/>
          <a:p>
            <a:pPr eaLnBrk="1" hangingPunct="1">
              <a:lnSpc>
                <a:spcPts val="4000"/>
              </a:lnSpc>
              <a:buFontTx/>
              <a:buNone/>
            </a:pPr>
            <a:r>
              <a:rPr lang="en-US" dirty="0" smtClean="0"/>
              <a:t>	</a:t>
            </a:r>
            <a:r>
              <a:rPr lang="en-US" dirty="0" smtClean="0">
                <a:solidFill>
                  <a:schemeClr val="bg1"/>
                </a:solidFill>
              </a:rPr>
              <a:t>Since it cannot prove its actual costs, can the contractor use the total cost method, or modified total cost method, to prove the amount of its damages?</a:t>
            </a:r>
          </a:p>
        </p:txBody>
      </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 </a:t>
            </a:r>
            <a:r>
              <a:rPr lang="en-US" sz="2000" dirty="0" smtClean="0">
                <a:latin typeface="Arial Black" pitchFamily="34" charset="0"/>
              </a:rPr>
              <a:t>(cont’d)</a:t>
            </a:r>
          </a:p>
        </p:txBody>
      </p:sp>
      <p:sp>
        <p:nvSpPr>
          <p:cNvPr id="10243" name="Rectangle 3"/>
          <p:cNvSpPr>
            <a:spLocks noGrp="1" noChangeArrowheads="1"/>
          </p:cNvSpPr>
          <p:nvPr>
            <p:ph type="body" idx="1"/>
          </p:nvPr>
        </p:nvSpPr>
        <p:spPr/>
        <p:txBody>
          <a:bodyPr/>
          <a:lstStyle/>
          <a:p>
            <a:pPr eaLnBrk="1" hangingPunct="1">
              <a:lnSpc>
                <a:spcPts val="3900"/>
              </a:lnSpc>
              <a:buFontTx/>
              <a:buNone/>
            </a:pPr>
            <a:r>
              <a:rPr lang="en-US" dirty="0" smtClean="0">
                <a:solidFill>
                  <a:schemeClr val="bg1"/>
                </a:solidFill>
              </a:rPr>
              <a:t>	At trial on a construction delay claim, plaintiff proved that defendant was responsible for the delay but it was impossible to prove its actual losses with specificity. </a:t>
            </a:r>
          </a:p>
          <a:p>
            <a:pPr eaLnBrk="1" hangingPunct="1">
              <a:lnSpc>
                <a:spcPts val="3900"/>
              </a:lnSpc>
              <a:buFontTx/>
              <a:buNone/>
            </a:pPr>
            <a:r>
              <a:rPr lang="en-US" dirty="0" smtClean="0">
                <a:solidFill>
                  <a:schemeClr val="bg1"/>
                </a:solidFill>
              </a:rPr>
              <a:t>	Accordingly, plaintiff offered evidence in support of a total-cost damages theory.</a:t>
            </a:r>
          </a:p>
        </p:txBody>
      </p:sp>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 </a:t>
            </a:r>
            <a:r>
              <a:rPr lang="en-US" sz="2000" dirty="0" smtClean="0">
                <a:latin typeface="Arial Black" pitchFamily="34" charset="0"/>
              </a:rPr>
              <a:t>(cont’d)</a:t>
            </a:r>
          </a:p>
        </p:txBody>
      </p:sp>
      <p:sp>
        <p:nvSpPr>
          <p:cNvPr id="11267" name="Rectangle 3"/>
          <p:cNvSpPr>
            <a:spLocks noGrp="1" noChangeArrowheads="1"/>
          </p:cNvSpPr>
          <p:nvPr>
            <p:ph type="body" idx="1"/>
          </p:nvPr>
        </p:nvSpPr>
        <p:spPr>
          <a:xfrm>
            <a:off x="609600" y="1905000"/>
            <a:ext cx="8001000" cy="4824413"/>
          </a:xfrm>
        </p:spPr>
        <p:txBody>
          <a:bodyPr/>
          <a:lstStyle/>
          <a:p>
            <a:pPr eaLnBrk="1" hangingPunct="1">
              <a:lnSpc>
                <a:spcPts val="4000"/>
              </a:lnSpc>
              <a:buFontTx/>
              <a:buNone/>
            </a:pPr>
            <a:r>
              <a:rPr lang="en-US" dirty="0" smtClean="0">
                <a:solidFill>
                  <a:schemeClr val="bg1"/>
                </a:solidFill>
              </a:rPr>
              <a:t>	However, defendant offered evidence that plaintiff’s initial bid was unreasonable and that plaintiff’s total cost was increased by inefficiencies in performance caused by plaintiff.</a:t>
            </a:r>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600" dirty="0" smtClean="0">
                <a:latin typeface="Arial Black" pitchFamily="34" charset="0"/>
              </a:rPr>
              <a:t>TOTAL COST CLAIMS </a:t>
            </a:r>
            <a:r>
              <a:rPr lang="en-US" sz="2000" dirty="0" smtClean="0">
                <a:latin typeface="Arial Black" pitchFamily="34" charset="0"/>
              </a:rPr>
              <a:t>(cont’d)</a:t>
            </a:r>
          </a:p>
        </p:txBody>
      </p:sp>
      <p:sp>
        <p:nvSpPr>
          <p:cNvPr id="12291" name="Rectangle 3"/>
          <p:cNvSpPr>
            <a:spLocks noGrp="1" noChangeArrowheads="1"/>
          </p:cNvSpPr>
          <p:nvPr>
            <p:ph type="body" idx="1"/>
          </p:nvPr>
        </p:nvSpPr>
        <p:spPr>
          <a:xfrm>
            <a:off x="457200" y="2373885"/>
            <a:ext cx="8229600" cy="685800"/>
          </a:xfrm>
        </p:spPr>
        <p:txBody>
          <a:bodyPr/>
          <a:lstStyle/>
          <a:p>
            <a:pPr algn="ctr" eaLnBrk="1" hangingPunct="1">
              <a:buFontTx/>
              <a:buNone/>
            </a:pPr>
            <a:r>
              <a:rPr lang="en-US" dirty="0" smtClean="0">
                <a:solidFill>
                  <a:schemeClr val="bg1"/>
                </a:solidFill>
              </a:rPr>
              <a:t>	Can the plaintiff recover damages?</a:t>
            </a:r>
          </a:p>
          <a:p>
            <a:pPr eaLnBrk="1" hangingPunct="1">
              <a:buFontTx/>
              <a:buNone/>
            </a:pPr>
            <a:endParaRPr lang="en-US" dirty="0" smtClean="0">
              <a:solidFill>
                <a:schemeClr val="bg1"/>
              </a:solidFill>
            </a:endParaRPr>
          </a:p>
          <a:p>
            <a:pPr eaLnBrk="1" hangingPunct="1">
              <a:buFontTx/>
              <a:buNone/>
            </a:pPr>
            <a:endParaRPr lang="en-US" dirty="0" smtClean="0"/>
          </a:p>
        </p:txBody>
      </p:sp>
      <p:sp>
        <p:nvSpPr>
          <p:cNvPr id="12292" name="Text Box 5"/>
          <p:cNvSpPr txBox="1">
            <a:spLocks noChangeArrowheads="1"/>
          </p:cNvSpPr>
          <p:nvPr/>
        </p:nvSpPr>
        <p:spPr bwMode="auto">
          <a:xfrm>
            <a:off x="281356" y="3429000"/>
            <a:ext cx="8581291" cy="584775"/>
          </a:xfrm>
          <a:prstGeom prst="rect">
            <a:avLst/>
          </a:prstGeom>
          <a:noFill/>
          <a:ln w="9525">
            <a:noFill/>
            <a:miter lim="800000"/>
            <a:headEnd/>
            <a:tailEnd/>
          </a:ln>
          <a:effectLst/>
        </p:spPr>
        <p:txBody>
          <a:bodyPr wrap="square">
            <a:spAutoFit/>
          </a:bodyPr>
          <a:lstStyle/>
          <a:p>
            <a:pPr fontAlgn="base">
              <a:spcBef>
                <a:spcPct val="50000"/>
              </a:spcBef>
              <a:spcAft>
                <a:spcPct val="0"/>
              </a:spcAft>
            </a:pPr>
            <a:r>
              <a:rPr lang="en-US" sz="3200" i="1" dirty="0">
                <a:solidFill>
                  <a:srgbClr val="FFC000"/>
                </a:solidFill>
                <a:effectLst>
                  <a:outerShdw blurRad="50800" dist="50800" dir="5400000" algn="ctr" rotWithShape="0">
                    <a:srgbClr val="000000"/>
                  </a:outerShdw>
                </a:effectLst>
                <a:latin typeface="Arial Black" pitchFamily="34" charset="0"/>
              </a:rPr>
              <a:t>If so, how would they be calculated?</a:t>
            </a: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600" dirty="0" smtClean="0">
                <a:latin typeface="Arial Black" pitchFamily="34" charset="0"/>
              </a:rPr>
              <a:t>CUMULATIVE IMPACT CLAIMS</a:t>
            </a:r>
          </a:p>
        </p:txBody>
      </p:sp>
      <p:sp>
        <p:nvSpPr>
          <p:cNvPr id="13315" name="Rectangle 3"/>
          <p:cNvSpPr>
            <a:spLocks noGrp="1" noChangeArrowheads="1"/>
          </p:cNvSpPr>
          <p:nvPr>
            <p:ph type="body" idx="1"/>
          </p:nvPr>
        </p:nvSpPr>
        <p:spPr/>
        <p:txBody>
          <a:bodyPr/>
          <a:lstStyle/>
          <a:p>
            <a:pPr eaLnBrk="1" hangingPunct="1">
              <a:lnSpc>
                <a:spcPts val="3800"/>
              </a:lnSpc>
              <a:buFontTx/>
              <a:buNone/>
            </a:pPr>
            <a:r>
              <a:rPr lang="en-US" dirty="0" smtClean="0">
                <a:solidFill>
                  <a:schemeClr val="bg1"/>
                </a:solidFill>
              </a:rPr>
              <a:t>	After beginning work on a highway-restoration project under a unit price contract, the contractor encountered an elliptical pipe running across the highway that had not appeared on the drawings.</a:t>
            </a:r>
          </a:p>
          <a:p>
            <a:pPr eaLnBrk="1" hangingPunct="1">
              <a:lnSpc>
                <a:spcPts val="3800"/>
              </a:lnSpc>
              <a:buFontTx/>
              <a:buNone/>
            </a:pPr>
            <a:r>
              <a:rPr lang="en-US" dirty="0" smtClean="0">
                <a:solidFill>
                  <a:schemeClr val="bg1"/>
                </a:solidFill>
              </a:rPr>
              <a:t>	The existence of this pipe substantially disrupted the project, requiring that the work be restaged so that the work affected by the pipe could be redesigned.</a:t>
            </a:r>
          </a:p>
        </p:txBody>
      </p:sp>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600" dirty="0" smtClean="0">
                <a:latin typeface="Arial Black" pitchFamily="34" charset="0"/>
              </a:rPr>
              <a:t>CUMULATIVE IMPACT CLAIMS </a:t>
            </a:r>
            <a:r>
              <a:rPr lang="en-US" sz="2000" dirty="0" smtClean="0">
                <a:latin typeface="Arial Black" pitchFamily="34" charset="0"/>
              </a:rPr>
              <a:t>(cont’d)</a:t>
            </a:r>
          </a:p>
        </p:txBody>
      </p:sp>
      <p:sp>
        <p:nvSpPr>
          <p:cNvPr id="14339" name="Rectangle 3"/>
          <p:cNvSpPr>
            <a:spLocks noGrp="1" noChangeArrowheads="1"/>
          </p:cNvSpPr>
          <p:nvPr>
            <p:ph type="body" idx="1"/>
          </p:nvPr>
        </p:nvSpPr>
        <p:spPr>
          <a:xfrm>
            <a:off x="609600" y="1912800"/>
            <a:ext cx="8001000" cy="4824413"/>
          </a:xfrm>
        </p:spPr>
        <p:txBody>
          <a:bodyPr/>
          <a:lstStyle/>
          <a:p>
            <a:pPr eaLnBrk="1" hangingPunct="1">
              <a:lnSpc>
                <a:spcPts val="4000"/>
              </a:lnSpc>
              <a:buFontTx/>
              <a:buNone/>
            </a:pPr>
            <a:r>
              <a:rPr lang="en-US" dirty="0" smtClean="0">
                <a:solidFill>
                  <a:schemeClr val="bg1"/>
                </a:solidFill>
              </a:rPr>
              <a:t>	After completion of the work, the contractor files suit seeking damages incurred as a result of the restaging, which the contractor contends delayed its work and rendered its performance less productive and less efficient than anticipated, thereby increasing its costs.</a:t>
            </a:r>
          </a:p>
        </p:txBody>
      </p:sp>
    </p:spTree>
  </p:cSld>
  <p:clrMapOvr>
    <a:masterClrMapping/>
  </p:clrMapOvr>
  <p:transition>
    <p:randomBar dir="vert"/>
  </p:transition>
  <p:timing>
    <p:tnLst>
      <p:par>
        <p:cTn id="1" dur="indefinite" restart="never" nodeType="tmRoot"/>
      </p:par>
    </p:tnLst>
  </p:timing>
</p:sld>
</file>

<file path=ppt/theme/theme1.xml><?xml version="1.0" encoding="utf-8"?>
<a:theme xmlns:a="http://schemas.openxmlformats.org/drawingml/2006/main" name="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4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5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6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7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18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9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20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2.xml><?xml version="1.0" encoding="utf-8"?>
<a:theme xmlns:a="http://schemas.openxmlformats.org/drawingml/2006/main" name="21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3.xml><?xml version="1.0" encoding="utf-8"?>
<a:theme xmlns:a="http://schemas.openxmlformats.org/drawingml/2006/main" name="22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4.xml><?xml version="1.0" encoding="utf-8"?>
<a:theme xmlns:a="http://schemas.openxmlformats.org/drawingml/2006/main" name="23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5.xml><?xml version="1.0" encoding="utf-8"?>
<a:theme xmlns:a="http://schemas.openxmlformats.org/drawingml/2006/main" name="24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25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7.xml><?xml version="1.0" encoding="utf-8"?>
<a:theme xmlns:a="http://schemas.openxmlformats.org/drawingml/2006/main" name="26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8.xml><?xml version="1.0" encoding="utf-8"?>
<a:theme xmlns:a="http://schemas.openxmlformats.org/drawingml/2006/main" name="27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29.xml><?xml version="1.0" encoding="utf-8"?>
<a:theme xmlns:a="http://schemas.openxmlformats.org/drawingml/2006/main" name="28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0.xml><?xml version="1.0" encoding="utf-8"?>
<a:theme xmlns:a="http://schemas.openxmlformats.org/drawingml/2006/main" name="29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1.xml><?xml version="1.0" encoding="utf-8"?>
<a:theme xmlns:a="http://schemas.openxmlformats.org/drawingml/2006/main" name="30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2.xml><?xml version="1.0" encoding="utf-8"?>
<a:theme xmlns:a="http://schemas.openxmlformats.org/drawingml/2006/main" name="31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3.xml><?xml version="1.0" encoding="utf-8"?>
<a:theme xmlns:a="http://schemas.openxmlformats.org/drawingml/2006/main" name="32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3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bus184">
  <a:themeElements>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fontScheme name="bus18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us184 1">
        <a:dk1>
          <a:srgbClr val="1C1C1C"/>
        </a:dk1>
        <a:lt1>
          <a:srgbClr val="EAEAEA"/>
        </a:lt1>
        <a:dk2>
          <a:srgbClr val="1C1C1C"/>
        </a:dk2>
        <a:lt2>
          <a:srgbClr val="000000"/>
        </a:lt2>
        <a:accent1>
          <a:srgbClr val="F78D19"/>
        </a:accent1>
        <a:accent2>
          <a:srgbClr val="C9F343"/>
        </a:accent2>
        <a:accent3>
          <a:srgbClr val="F3F3F3"/>
        </a:accent3>
        <a:accent4>
          <a:srgbClr val="161616"/>
        </a:accent4>
        <a:accent5>
          <a:srgbClr val="FAC5AB"/>
        </a:accent5>
        <a:accent6>
          <a:srgbClr val="B6DC3C"/>
        </a:accent6>
        <a:hlink>
          <a:srgbClr val="556067"/>
        </a:hlink>
        <a:folHlink>
          <a:srgbClr val="5A742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FootSteps_am_24_CrystalGraphics.com_PowerPoint_Templates</Template>
  <TotalTime>529</TotalTime>
  <Words>298</Words>
  <Application>Microsoft Office PowerPoint</Application>
  <PresentationFormat>On-screen Show (4:3)</PresentationFormat>
  <Paragraphs>135</Paragraphs>
  <Slides>33</Slides>
  <Notes>33</Notes>
  <HiddenSlides>0</HiddenSlides>
  <MMClips>0</MMClips>
  <ScaleCrop>false</ScaleCrop>
  <HeadingPairs>
    <vt:vector size="4" baseType="variant">
      <vt:variant>
        <vt:lpstr>Theme</vt:lpstr>
      </vt:variant>
      <vt:variant>
        <vt:i4>33</vt:i4>
      </vt:variant>
      <vt:variant>
        <vt:lpstr>Slide Titles</vt:lpstr>
      </vt:variant>
      <vt:variant>
        <vt:i4>33</vt:i4>
      </vt:variant>
    </vt:vector>
  </HeadingPairs>
  <TitlesOfParts>
    <vt:vector size="66" baseType="lpstr">
      <vt:lpstr>bus184</vt:lpstr>
      <vt:lpstr>1_bus184</vt:lpstr>
      <vt:lpstr>2_bus184</vt:lpstr>
      <vt:lpstr>3_bus184</vt:lpstr>
      <vt:lpstr>4_bus184</vt:lpstr>
      <vt:lpstr>5_bus184</vt:lpstr>
      <vt:lpstr>6_bus184</vt:lpstr>
      <vt:lpstr>7_bus184</vt:lpstr>
      <vt:lpstr>8_bus184</vt:lpstr>
      <vt:lpstr>9_bus184</vt:lpstr>
      <vt:lpstr>10_bus184</vt:lpstr>
      <vt:lpstr>11_bus184</vt:lpstr>
      <vt:lpstr>12_bus184</vt:lpstr>
      <vt:lpstr>13_bus184</vt:lpstr>
      <vt:lpstr>14_bus184</vt:lpstr>
      <vt:lpstr>15_bus184</vt:lpstr>
      <vt:lpstr>16_bus184</vt:lpstr>
      <vt:lpstr>17_bus184</vt:lpstr>
      <vt:lpstr>18_bus184</vt:lpstr>
      <vt:lpstr>19_bus184</vt:lpstr>
      <vt:lpstr>20_bus184</vt:lpstr>
      <vt:lpstr>21_bus184</vt:lpstr>
      <vt:lpstr>22_bus184</vt:lpstr>
      <vt:lpstr>23_bus184</vt:lpstr>
      <vt:lpstr>24_bus184</vt:lpstr>
      <vt:lpstr>25_bus184</vt:lpstr>
      <vt:lpstr>26_bus184</vt:lpstr>
      <vt:lpstr>27_bus184</vt:lpstr>
      <vt:lpstr>28_bus184</vt:lpstr>
      <vt:lpstr>29_bus184</vt:lpstr>
      <vt:lpstr>30_bus184</vt:lpstr>
      <vt:lpstr>31_bus184</vt:lpstr>
      <vt:lpstr>32_bus184</vt:lpstr>
      <vt:lpstr>PowerPoint Presentation</vt:lpstr>
      <vt:lpstr>TOTAL COST CLAIMS</vt:lpstr>
      <vt:lpstr>TOTAL COST CLAIMS (cont’d)</vt:lpstr>
      <vt:lpstr>TOTAL COST CLAIMS (cont’d)</vt:lpstr>
      <vt:lpstr>TOTAL COST CLAIMS (cont’d)</vt:lpstr>
      <vt:lpstr>TOTAL COST CLAIMS (cont’d)</vt:lpstr>
      <vt:lpstr>TOTAL COST CLAIMS (cont’d)</vt:lpstr>
      <vt:lpstr>CUMULATIVE IMPACT CLAIMS</vt:lpstr>
      <vt:lpstr>CUMULATIVE IMPACT CLAIMS (cont’d)</vt:lpstr>
      <vt:lpstr>CUMULATIVE IMPACT CLAIMS (cont’d)</vt:lpstr>
      <vt:lpstr>CUMULATIVE IMPACT CLAIMS (cont’d)</vt:lpstr>
      <vt:lpstr>CUMULATIVE IMPACT CLAIMS (cont’d)</vt:lpstr>
      <vt:lpstr>HOME OFFICE OVERHEAD</vt:lpstr>
      <vt:lpstr>HOME OFFICE OVERHEAD (cont’d)</vt:lpstr>
      <vt:lpstr>LABOR &amp; EQUIPMENT IMPACT COSTS</vt:lpstr>
      <vt:lpstr>LABOR &amp; EQUIPMENT IMPACT COSTS (cont’d)</vt:lpstr>
      <vt:lpstr>LABOR &amp; EQUIPMENT IMPACT COSTS (cont’d)</vt:lpstr>
      <vt:lpstr>LABOR &amp; EQUIPMENT IMPACT COSTS (cont’d)</vt:lpstr>
      <vt:lpstr>LIQUIDATED DAMAGES</vt:lpstr>
      <vt:lpstr>LIQUIDATED DAMAGES (cont’d)</vt:lpstr>
      <vt:lpstr>LIQUIDATED DAMAGES (cont’d)</vt:lpstr>
      <vt:lpstr>LIQUIDATED DAMAGES (cont’d)</vt:lpstr>
      <vt:lpstr>LIQUIDATED DAMAGES (cont’d)</vt:lpstr>
      <vt:lpstr>DIMINISHED BONDING CAPACITY</vt:lpstr>
      <vt:lpstr>DIMINISHED BONDING CAPACITY (cont’d)</vt:lpstr>
      <vt:lpstr>DIMINISHED BONDING CAPACITY (cont’d)</vt:lpstr>
      <vt:lpstr>DIMINISHED BONDING CAPACITY (cont’d)</vt:lpstr>
      <vt:lpstr>EXTENDED FIELD OVERHEAD</vt:lpstr>
      <vt:lpstr>EXTENDED FIELD OVERHEAD (cont’d)</vt:lpstr>
      <vt:lpstr>WAIVER OF RIGHT TO DELAY DAMAGES</vt:lpstr>
      <vt:lpstr>WAIVER OF RIGHT TO DELAY DAMAGES (cont’d)</vt:lpstr>
      <vt:lpstr>WAIVER OF RIGHT TO DELAY DAMAGES (cont’d)</vt:lpstr>
      <vt:lpstr>WAIVER OF RIGHT TO DELAY DAMAGES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ejosiah</dc:creator>
  <cp:lastModifiedBy>Forums</cp:lastModifiedBy>
  <cp:revision>85</cp:revision>
  <dcterms:created xsi:type="dcterms:W3CDTF">2012-11-29T21:10:21Z</dcterms:created>
  <dcterms:modified xsi:type="dcterms:W3CDTF">2013-02-01T17:20:35Z</dcterms:modified>
</cp:coreProperties>
</file>