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theme/theme31.xml" ContentType="application/vnd.openxmlformats-officedocument.theme+xml"/>
  <Override PartName="/ppt/slideLayouts/slideLayout32.xml" ContentType="application/vnd.openxmlformats-officedocument.presentationml.slideLayout+xml"/>
  <Override PartName="/ppt/theme/theme32.xml" ContentType="application/vnd.openxmlformats-officedocument.theme+xml"/>
  <Override PartName="/ppt/slideLayouts/slideLayout33.xml" ContentType="application/vnd.openxmlformats-officedocument.presentationml.slideLayout+xml"/>
  <Override PartName="/ppt/theme/theme33.xml" ContentType="application/vnd.openxmlformats-officedocument.theme+xml"/>
  <Override PartName="/ppt/slideLayouts/slideLayout34.xml" ContentType="application/vnd.openxmlformats-officedocument.presentationml.slideLayout+xml"/>
  <Override PartName="/ppt/theme/theme34.xml" ContentType="application/vnd.openxmlformats-officedocument.theme+xml"/>
  <Override PartName="/ppt/slideLayouts/slideLayout35.xml" ContentType="application/vnd.openxmlformats-officedocument.presentationml.slideLayout+xml"/>
  <Override PartName="/ppt/theme/theme35.xml" ContentType="application/vnd.openxmlformats-officedocument.theme+xml"/>
  <Override PartName="/ppt/slideLayouts/slideLayout36.xml" ContentType="application/vnd.openxmlformats-officedocument.presentationml.slideLayout+xml"/>
  <Override PartName="/ppt/theme/theme36.xml" ContentType="application/vnd.openxmlformats-officedocument.theme+xml"/>
  <Override PartName="/ppt/slideLayouts/slideLayout37.xml" ContentType="application/vnd.openxmlformats-officedocument.presentationml.slideLayout+xml"/>
  <Override PartName="/ppt/theme/theme37.xml" ContentType="application/vnd.openxmlformats-officedocument.theme+xml"/>
  <Override PartName="/ppt/slideLayouts/slideLayout38.xml" ContentType="application/vnd.openxmlformats-officedocument.presentationml.slideLayout+xml"/>
  <Override PartName="/ppt/theme/theme38.xml" ContentType="application/vnd.openxmlformats-officedocument.theme+xml"/>
  <Override PartName="/ppt/slideLayouts/slideLayout39.xml" ContentType="application/vnd.openxmlformats-officedocument.presentationml.slideLayout+xml"/>
  <Override PartName="/ppt/theme/theme39.xml" ContentType="application/vnd.openxmlformats-officedocument.theme+xml"/>
  <Override PartName="/ppt/slideLayouts/slideLayout40.xml" ContentType="application/vnd.openxmlformats-officedocument.presentationml.slideLayout+xml"/>
  <Override PartName="/ppt/theme/theme40.xml" ContentType="application/vnd.openxmlformats-officedocument.theme+xml"/>
  <Override PartName="/ppt/slideLayouts/slideLayout41.xml" ContentType="application/vnd.openxmlformats-officedocument.presentationml.slideLayout+xml"/>
  <Override PartName="/ppt/theme/theme41.xml" ContentType="application/vnd.openxmlformats-officedocument.theme+xml"/>
  <Override PartName="/ppt/slideLayouts/slideLayout42.xml" ContentType="application/vnd.openxmlformats-officedocument.presentationml.slideLayout+xml"/>
  <Override PartName="/ppt/theme/theme42.xml" ContentType="application/vnd.openxmlformats-officedocument.theme+xml"/>
  <Override PartName="/ppt/slideLayouts/slideLayout43.xml" ContentType="application/vnd.openxmlformats-officedocument.presentationml.slideLayout+xml"/>
  <Override PartName="/ppt/theme/theme43.xml" ContentType="application/vnd.openxmlformats-officedocument.theme+xml"/>
  <Override PartName="/ppt/slideLayouts/slideLayout44.xml" ContentType="application/vnd.openxmlformats-officedocument.presentationml.slideLayout+xml"/>
  <Override PartName="/ppt/theme/theme44.xml" ContentType="application/vnd.openxmlformats-officedocument.theme+xml"/>
  <Override PartName="/ppt/slideLayouts/slideLayout45.xml" ContentType="application/vnd.openxmlformats-officedocument.presentationml.slideLayout+xml"/>
  <Override PartName="/ppt/theme/theme45.xml" ContentType="application/vnd.openxmlformats-officedocument.theme+xml"/>
  <Override PartName="/ppt/slideLayouts/slideLayout46.xml" ContentType="application/vnd.openxmlformats-officedocument.presentationml.slideLayout+xml"/>
  <Override PartName="/ppt/theme/theme46.xml" ContentType="application/vnd.openxmlformats-officedocument.theme+xml"/>
  <Override PartName="/ppt/slideLayouts/slideLayout47.xml" ContentType="application/vnd.openxmlformats-officedocument.presentationml.slideLayout+xml"/>
  <Override PartName="/ppt/theme/theme47.xml" ContentType="application/vnd.openxmlformats-officedocument.theme+xml"/>
  <Override PartName="/ppt/slideLayouts/slideLayout48.xml" ContentType="application/vnd.openxmlformats-officedocument.presentationml.slideLayout+xml"/>
  <Override PartName="/ppt/theme/theme48.xml" ContentType="application/vnd.openxmlformats-officedocument.theme+xml"/>
  <Override PartName="/ppt/slideLayouts/slideLayout49.xml" ContentType="application/vnd.openxmlformats-officedocument.presentationml.slideLayout+xml"/>
  <Override PartName="/ppt/theme/theme49.xml" ContentType="application/vnd.openxmlformats-officedocument.theme+xml"/>
  <Override PartName="/ppt/slideLayouts/slideLayout50.xml" ContentType="application/vnd.openxmlformats-officedocument.presentationml.slideLayout+xml"/>
  <Override PartName="/ppt/theme/theme50.xml" ContentType="application/vnd.openxmlformats-officedocument.theme+xml"/>
  <Override PartName="/ppt/slideLayouts/slideLayout51.xml" ContentType="application/vnd.openxmlformats-officedocument.presentationml.slideLayout+xml"/>
  <Override PartName="/ppt/theme/theme51.xml" ContentType="application/vnd.openxmlformats-officedocument.theme+xml"/>
  <Override PartName="/ppt/slideLayouts/slideLayout52.xml" ContentType="application/vnd.openxmlformats-officedocument.presentationml.slideLayout+xml"/>
  <Override PartName="/ppt/theme/theme52.xml" ContentType="application/vnd.openxmlformats-officedocument.theme+xml"/>
  <Override PartName="/ppt/slideLayouts/slideLayout53.xml" ContentType="application/vnd.openxmlformats-officedocument.presentationml.slideLayout+xml"/>
  <Override PartName="/ppt/theme/theme53.xml" ContentType="application/vnd.openxmlformats-officedocument.theme+xml"/>
  <Override PartName="/ppt/slideLayouts/slideLayout54.xml" ContentType="application/vnd.openxmlformats-officedocument.presentationml.slideLayout+xml"/>
  <Override PartName="/ppt/theme/theme54.xml" ContentType="application/vnd.openxmlformats-officedocument.theme+xml"/>
  <Override PartName="/ppt/slideLayouts/slideLayout55.xml" ContentType="application/vnd.openxmlformats-officedocument.presentationml.slideLayout+xml"/>
  <Override PartName="/ppt/theme/theme55.xml" ContentType="application/vnd.openxmlformats-officedocument.theme+xml"/>
  <Override PartName="/ppt/slideLayouts/slideLayout56.xml" ContentType="application/vnd.openxmlformats-officedocument.presentationml.slideLayout+xml"/>
  <Override PartName="/ppt/theme/theme56.xml" ContentType="application/vnd.openxmlformats-officedocument.theme+xml"/>
  <Override PartName="/ppt/slideLayouts/slideLayout57.xml" ContentType="application/vnd.openxmlformats-officedocument.presentationml.slideLayout+xml"/>
  <Override PartName="/ppt/theme/theme57.xml" ContentType="application/vnd.openxmlformats-officedocument.theme+xml"/>
  <Override PartName="/ppt/slideLayouts/slideLayout58.xml" ContentType="application/vnd.openxmlformats-officedocument.presentationml.slideLayout+xml"/>
  <Override PartName="/ppt/theme/theme58.xml" ContentType="application/vnd.openxmlformats-officedocument.theme+xml"/>
  <Override PartName="/ppt/theme/theme5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42" r:id="rId2"/>
    <p:sldMasterId id="2147483844" r:id="rId3"/>
    <p:sldMasterId id="2147483846" r:id="rId4"/>
    <p:sldMasterId id="2147483848" r:id="rId5"/>
    <p:sldMasterId id="2147483850" r:id="rId6"/>
    <p:sldMasterId id="2147483852" r:id="rId7"/>
    <p:sldMasterId id="2147483854" r:id="rId8"/>
    <p:sldMasterId id="2147483856" r:id="rId9"/>
    <p:sldMasterId id="2147483858" r:id="rId10"/>
    <p:sldMasterId id="2147483860" r:id="rId11"/>
    <p:sldMasterId id="2147483862" r:id="rId12"/>
    <p:sldMasterId id="2147483864" r:id="rId13"/>
    <p:sldMasterId id="2147483866" r:id="rId14"/>
    <p:sldMasterId id="2147483868" r:id="rId15"/>
    <p:sldMasterId id="2147483870" r:id="rId16"/>
    <p:sldMasterId id="2147483872" r:id="rId17"/>
    <p:sldMasterId id="2147483874" r:id="rId18"/>
    <p:sldMasterId id="2147483876" r:id="rId19"/>
    <p:sldMasterId id="2147483878" r:id="rId20"/>
    <p:sldMasterId id="2147483880" r:id="rId21"/>
    <p:sldMasterId id="2147483882" r:id="rId22"/>
    <p:sldMasterId id="2147483884" r:id="rId23"/>
    <p:sldMasterId id="2147483886" r:id="rId24"/>
    <p:sldMasterId id="2147483888" r:id="rId25"/>
    <p:sldMasterId id="2147483890" r:id="rId26"/>
    <p:sldMasterId id="2147483892" r:id="rId27"/>
    <p:sldMasterId id="2147483894" r:id="rId28"/>
    <p:sldMasterId id="2147483896" r:id="rId29"/>
    <p:sldMasterId id="2147483898" r:id="rId30"/>
    <p:sldMasterId id="2147483900" r:id="rId31"/>
    <p:sldMasterId id="2147483902" r:id="rId32"/>
    <p:sldMasterId id="2147483904" r:id="rId33"/>
    <p:sldMasterId id="2147483906" r:id="rId34"/>
    <p:sldMasterId id="2147483908" r:id="rId35"/>
    <p:sldMasterId id="2147483910" r:id="rId36"/>
    <p:sldMasterId id="2147483912" r:id="rId37"/>
    <p:sldMasterId id="2147483914" r:id="rId38"/>
    <p:sldMasterId id="2147483916" r:id="rId39"/>
    <p:sldMasterId id="2147483918" r:id="rId40"/>
    <p:sldMasterId id="2147483920" r:id="rId41"/>
    <p:sldMasterId id="2147483922" r:id="rId42"/>
    <p:sldMasterId id="2147483924" r:id="rId43"/>
    <p:sldMasterId id="2147483926" r:id="rId44"/>
    <p:sldMasterId id="2147483928" r:id="rId45"/>
    <p:sldMasterId id="2147483930" r:id="rId46"/>
    <p:sldMasterId id="2147483932" r:id="rId47"/>
    <p:sldMasterId id="2147483934" r:id="rId48"/>
    <p:sldMasterId id="2147483936" r:id="rId49"/>
    <p:sldMasterId id="2147483938" r:id="rId50"/>
    <p:sldMasterId id="2147483940" r:id="rId51"/>
    <p:sldMasterId id="2147483942" r:id="rId52"/>
    <p:sldMasterId id="2147483944" r:id="rId53"/>
    <p:sldMasterId id="2147483946" r:id="rId54"/>
    <p:sldMasterId id="2147483948" r:id="rId55"/>
    <p:sldMasterId id="2147483950" r:id="rId56"/>
    <p:sldMasterId id="2147483952" r:id="rId57"/>
    <p:sldMasterId id="2147483954" r:id="rId58"/>
  </p:sldMasterIdLst>
  <p:notesMasterIdLst>
    <p:notesMasterId r:id="rId117"/>
  </p:notesMasterIdLst>
  <p:sldIdLst>
    <p:sldId id="373" r:id="rId59"/>
    <p:sldId id="374" r:id="rId60"/>
    <p:sldId id="375" r:id="rId61"/>
    <p:sldId id="376" r:id="rId62"/>
    <p:sldId id="377" r:id="rId63"/>
    <p:sldId id="379" r:id="rId64"/>
    <p:sldId id="378" r:id="rId65"/>
    <p:sldId id="380" r:id="rId66"/>
    <p:sldId id="381" r:id="rId67"/>
    <p:sldId id="382" r:id="rId68"/>
    <p:sldId id="383" r:id="rId69"/>
    <p:sldId id="384" r:id="rId70"/>
    <p:sldId id="385" r:id="rId71"/>
    <p:sldId id="386" r:id="rId72"/>
    <p:sldId id="387" r:id="rId73"/>
    <p:sldId id="388" r:id="rId74"/>
    <p:sldId id="389" r:id="rId75"/>
    <p:sldId id="390" r:id="rId76"/>
    <p:sldId id="391" r:id="rId77"/>
    <p:sldId id="392" r:id="rId78"/>
    <p:sldId id="393" r:id="rId79"/>
    <p:sldId id="394" r:id="rId80"/>
    <p:sldId id="395" r:id="rId81"/>
    <p:sldId id="396" r:id="rId82"/>
    <p:sldId id="397" r:id="rId83"/>
    <p:sldId id="398" r:id="rId84"/>
    <p:sldId id="399" r:id="rId85"/>
    <p:sldId id="400" r:id="rId86"/>
    <p:sldId id="401" r:id="rId87"/>
    <p:sldId id="402" r:id="rId88"/>
    <p:sldId id="403" r:id="rId89"/>
    <p:sldId id="404" r:id="rId90"/>
    <p:sldId id="405" r:id="rId91"/>
    <p:sldId id="406" r:id="rId92"/>
    <p:sldId id="407" r:id="rId93"/>
    <p:sldId id="408" r:id="rId94"/>
    <p:sldId id="409" r:id="rId95"/>
    <p:sldId id="410" r:id="rId96"/>
    <p:sldId id="411" r:id="rId97"/>
    <p:sldId id="412" r:id="rId98"/>
    <p:sldId id="413" r:id="rId99"/>
    <p:sldId id="414" r:id="rId100"/>
    <p:sldId id="415" r:id="rId101"/>
    <p:sldId id="416" r:id="rId102"/>
    <p:sldId id="417" r:id="rId103"/>
    <p:sldId id="418" r:id="rId104"/>
    <p:sldId id="419" r:id="rId105"/>
    <p:sldId id="420" r:id="rId106"/>
    <p:sldId id="421" r:id="rId107"/>
    <p:sldId id="422" r:id="rId108"/>
    <p:sldId id="423" r:id="rId109"/>
    <p:sldId id="424" r:id="rId110"/>
    <p:sldId id="425" r:id="rId111"/>
    <p:sldId id="426" r:id="rId112"/>
    <p:sldId id="427" r:id="rId113"/>
    <p:sldId id="428" r:id="rId114"/>
    <p:sldId id="429" r:id="rId115"/>
    <p:sldId id="430"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11111"/>
    <a:srgbClr val="1C1C1C"/>
    <a:srgbClr val="FFCC00"/>
    <a:srgbClr val="F8F8F8"/>
    <a:srgbClr val="003300"/>
    <a:srgbClr val="10253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0" autoAdjust="0"/>
    <p:restoredTop sz="94646" autoAdjust="0"/>
  </p:normalViewPr>
  <p:slideViewPr>
    <p:cSldViewPr snapToGrid="0" showGuides="1">
      <p:cViewPr>
        <p:scale>
          <a:sx n="60" d="100"/>
          <a:sy n="60" d="100"/>
        </p:scale>
        <p:origin x="-72" y="-72"/>
      </p:cViewPr>
      <p:guideLst>
        <p:guide orient="horz" pos="3066"/>
        <p:guide pos="2874"/>
      </p:guideLst>
    </p:cSldViewPr>
  </p:slideViewPr>
  <p:notesTextViewPr>
    <p:cViewPr>
      <p:scale>
        <a:sx n="100" d="100"/>
        <a:sy n="100" d="100"/>
      </p:scale>
      <p:origin x="0" y="0"/>
    </p:cViewPr>
  </p:notesTextViewPr>
  <p:sorterViewPr>
    <p:cViewPr>
      <p:scale>
        <a:sx n="100" d="100"/>
        <a:sy n="100" d="100"/>
      </p:scale>
      <p:origin x="0" y="7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notesMaster" Target="notesMasters/notesMaster1.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5.xml"/><Relationship Id="rId68" Type="http://schemas.openxmlformats.org/officeDocument/2006/relationships/slide" Target="slides/slide10.xml"/><Relationship Id="rId84" Type="http://schemas.openxmlformats.org/officeDocument/2006/relationships/slide" Target="slides/slide26.xml"/><Relationship Id="rId89" Type="http://schemas.openxmlformats.org/officeDocument/2006/relationships/slide" Target="slides/slide31.xml"/><Relationship Id="rId112" Type="http://schemas.openxmlformats.org/officeDocument/2006/relationships/slide" Target="slides/slide54.xml"/><Relationship Id="rId16" Type="http://schemas.openxmlformats.org/officeDocument/2006/relationships/slideMaster" Target="slideMasters/slideMaster16.xml"/><Relationship Id="rId107" Type="http://schemas.openxmlformats.org/officeDocument/2006/relationships/slide" Target="slides/slide4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6.xml"/><Relationship Id="rId79" Type="http://schemas.openxmlformats.org/officeDocument/2006/relationships/slide" Target="slides/slide21.xml"/><Relationship Id="rId102" Type="http://schemas.openxmlformats.org/officeDocument/2006/relationships/slide" Target="slides/slide44.xml"/><Relationship Id="rId5" Type="http://schemas.openxmlformats.org/officeDocument/2006/relationships/slideMaster" Target="slideMasters/slideMaster5.xml"/><Relationship Id="rId61" Type="http://schemas.openxmlformats.org/officeDocument/2006/relationships/slide" Target="slides/slide3.xml"/><Relationship Id="rId82" Type="http://schemas.openxmlformats.org/officeDocument/2006/relationships/slide" Target="slides/slide24.xml"/><Relationship Id="rId90" Type="http://schemas.openxmlformats.org/officeDocument/2006/relationships/slide" Target="slides/slide32.xml"/><Relationship Id="rId95" Type="http://schemas.openxmlformats.org/officeDocument/2006/relationships/slide" Target="slides/slide3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6.xml"/><Relationship Id="rId69" Type="http://schemas.openxmlformats.org/officeDocument/2006/relationships/slide" Target="slides/slide11.xml"/><Relationship Id="rId77" Type="http://schemas.openxmlformats.org/officeDocument/2006/relationships/slide" Target="slides/slide19.xml"/><Relationship Id="rId100" Type="http://schemas.openxmlformats.org/officeDocument/2006/relationships/slide" Target="slides/slide42.xml"/><Relationship Id="rId105" Type="http://schemas.openxmlformats.org/officeDocument/2006/relationships/slide" Target="slides/slide47.xml"/><Relationship Id="rId113" Type="http://schemas.openxmlformats.org/officeDocument/2006/relationships/slide" Target="slides/slide55.xml"/><Relationship Id="rId11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4.xml"/><Relationship Id="rId80" Type="http://schemas.openxmlformats.org/officeDocument/2006/relationships/slide" Target="slides/slide22.xml"/><Relationship Id="rId85" Type="http://schemas.openxmlformats.org/officeDocument/2006/relationships/slide" Target="slides/slide27.xml"/><Relationship Id="rId93" Type="http://schemas.openxmlformats.org/officeDocument/2006/relationships/slide" Target="slides/slide35.xml"/><Relationship Id="rId98" Type="http://schemas.openxmlformats.org/officeDocument/2006/relationships/slide" Target="slides/slide40.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xml"/><Relationship Id="rId67" Type="http://schemas.openxmlformats.org/officeDocument/2006/relationships/slide" Target="slides/slide9.xml"/><Relationship Id="rId103" Type="http://schemas.openxmlformats.org/officeDocument/2006/relationships/slide" Target="slides/slide45.xml"/><Relationship Id="rId108" Type="http://schemas.openxmlformats.org/officeDocument/2006/relationships/slide" Target="slides/slide50.xml"/><Relationship Id="rId116" Type="http://schemas.openxmlformats.org/officeDocument/2006/relationships/slide" Target="slides/slide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4.xml"/><Relationship Id="rId70" Type="http://schemas.openxmlformats.org/officeDocument/2006/relationships/slide" Target="slides/slide12.xml"/><Relationship Id="rId75" Type="http://schemas.openxmlformats.org/officeDocument/2006/relationships/slide" Target="slides/slide17.xml"/><Relationship Id="rId83" Type="http://schemas.openxmlformats.org/officeDocument/2006/relationships/slide" Target="slides/slide25.xml"/><Relationship Id="rId88" Type="http://schemas.openxmlformats.org/officeDocument/2006/relationships/slide" Target="slides/slide30.xml"/><Relationship Id="rId91" Type="http://schemas.openxmlformats.org/officeDocument/2006/relationships/slide" Target="slides/slide33.xml"/><Relationship Id="rId96" Type="http://schemas.openxmlformats.org/officeDocument/2006/relationships/slide" Target="slides/slide38.xml"/><Relationship Id="rId111"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48.xml"/><Relationship Id="rId114" Type="http://schemas.openxmlformats.org/officeDocument/2006/relationships/slide" Target="slides/slide56.xml"/><Relationship Id="rId119"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2.xml"/><Relationship Id="rId65" Type="http://schemas.openxmlformats.org/officeDocument/2006/relationships/slide" Target="slides/slide7.xml"/><Relationship Id="rId73" Type="http://schemas.openxmlformats.org/officeDocument/2006/relationships/slide" Target="slides/slide15.xml"/><Relationship Id="rId78" Type="http://schemas.openxmlformats.org/officeDocument/2006/relationships/slide" Target="slides/slide20.xml"/><Relationship Id="rId81" Type="http://schemas.openxmlformats.org/officeDocument/2006/relationships/slide" Target="slides/slide23.xml"/><Relationship Id="rId86" Type="http://schemas.openxmlformats.org/officeDocument/2006/relationships/slide" Target="slides/slide28.xml"/><Relationship Id="rId94" Type="http://schemas.openxmlformats.org/officeDocument/2006/relationships/slide" Target="slides/slide36.xml"/><Relationship Id="rId99" Type="http://schemas.openxmlformats.org/officeDocument/2006/relationships/slide" Target="slides/slide41.xml"/><Relationship Id="rId101"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5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8.xml"/><Relationship Id="rId97" Type="http://schemas.openxmlformats.org/officeDocument/2006/relationships/slide" Target="slides/slide39.xml"/><Relationship Id="rId104" Type="http://schemas.openxmlformats.org/officeDocument/2006/relationships/slide" Target="slides/slide46.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13.xml"/><Relationship Id="rId92" Type="http://schemas.openxmlformats.org/officeDocument/2006/relationships/slide" Target="slides/slide3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8.xml"/><Relationship Id="rId87" Type="http://schemas.openxmlformats.org/officeDocument/2006/relationships/slide" Target="slides/slide29.xml"/><Relationship Id="rId110" Type="http://schemas.openxmlformats.org/officeDocument/2006/relationships/slide" Target="slides/slide52.xml"/><Relationship Id="rId115"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14DDF-DA31-43CC-B721-1D6E578472B4}" type="datetimeFigureOut">
              <a:rPr lang="en-US" smtClean="0"/>
              <a:pPr/>
              <a:t>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8F2E2A-F69F-4DB7-A4B7-6F04E1780E0D}" type="slidenum">
              <a:rPr lang="en-US" smtClean="0"/>
              <a:pPr/>
              <a:t>‹#›</a:t>
            </a:fld>
            <a:endParaRPr lang="en-US"/>
          </a:p>
        </p:txBody>
      </p:sp>
    </p:spTree>
    <p:extLst>
      <p:ext uri="{BB962C8B-B14F-4D97-AF65-F5344CB8AC3E}">
        <p14:creationId xmlns:p14="http://schemas.microsoft.com/office/powerpoint/2010/main" val="216805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DB109-4D22-48D4-84A5-B18F132ECEC3}" type="slidenum">
              <a:rPr lang="en-US">
                <a:solidFill>
                  <a:srgbClr val="000000"/>
                </a:solidFill>
              </a:rPr>
              <a:pPr/>
              <a:t>1</a:t>
            </a:fld>
            <a:endParaRPr lang="en-US">
              <a:solidFill>
                <a:srgbClr val="000000"/>
              </a:solidFill>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DB109-4D22-48D4-84A5-B18F132ECEC3}" type="slidenum">
              <a:rPr lang="en-US">
                <a:solidFill>
                  <a:srgbClr val="000000"/>
                </a:solidFill>
              </a:rPr>
              <a:pPr/>
              <a:t>9</a:t>
            </a:fld>
            <a:endParaRPr lang="en-US">
              <a:solidFill>
                <a:srgbClr val="000000"/>
              </a:solidFill>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DB109-4D22-48D4-84A5-B18F132ECEC3}" type="slidenum">
              <a:rPr lang="en-US">
                <a:solidFill>
                  <a:srgbClr val="000000"/>
                </a:solidFill>
              </a:rPr>
              <a:pPr/>
              <a:t>17</a:t>
            </a:fld>
            <a:endParaRPr lang="en-US">
              <a:solidFill>
                <a:srgbClr val="000000"/>
              </a:solidFill>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DB109-4D22-48D4-84A5-B18F132ECEC3}" type="slidenum">
              <a:rPr lang="en-US">
                <a:solidFill>
                  <a:srgbClr val="000000"/>
                </a:solidFill>
              </a:rPr>
              <a:pPr/>
              <a:t>25</a:t>
            </a:fld>
            <a:endParaRPr lang="en-US">
              <a:solidFill>
                <a:srgbClr val="000000"/>
              </a:solidFill>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DB109-4D22-48D4-84A5-B18F132ECEC3}" type="slidenum">
              <a:rPr lang="en-US">
                <a:solidFill>
                  <a:srgbClr val="000000"/>
                </a:solidFill>
              </a:rPr>
              <a:pPr/>
              <a:t>30</a:t>
            </a:fld>
            <a:endParaRPr lang="en-US">
              <a:solidFill>
                <a:srgbClr val="000000"/>
              </a:solidFill>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2286000"/>
            <a:ext cx="8226425" cy="1009650"/>
          </a:xfrm>
          <a:effectLst>
            <a:outerShdw dist="17961" dir="2700000" algn="ctr" rotWithShape="0">
              <a:srgbClr val="FFFFFF"/>
            </a:outerShdw>
          </a:effectLst>
        </p:spPr>
        <p:txBody>
          <a:bodyPr/>
          <a:lstStyle>
            <a:lvl1pPr>
              <a:defRPr sz="4400">
                <a:solidFill>
                  <a:srgbClr val="000000"/>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446213" y="3305175"/>
            <a:ext cx="6400800" cy="533400"/>
          </a:xfrm>
          <a:effectLst>
            <a:outerShdw dist="17961" dir="2700000" algn="ctr" rotWithShape="0">
              <a:srgbClr val="F8F8F8"/>
            </a:outerShdw>
          </a:effectLst>
        </p:spPr>
        <p:txBody>
          <a:bodyPr/>
          <a:lstStyle>
            <a:lvl1pPr marL="0" indent="0" algn="ctr">
              <a:buFontTx/>
              <a:buNone/>
              <a:defRPr sz="2400">
                <a:solidFill>
                  <a:srgbClr val="000000"/>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effectLst>
            <a:outerShdw dist="17961" dir="2700000" algn="ctr" rotWithShape="0">
              <a:srgbClr val="000000"/>
            </a:outerShdw>
          </a:effectLst>
        </p:spPr>
        <p:txBody>
          <a:bodyPr/>
          <a:lstStyle>
            <a:lvl1pPr>
              <a:defRPr>
                <a:solidFill>
                  <a:srgbClr val="FFFFFF"/>
                </a:solidFill>
              </a:defRPr>
            </a:lvl1pPr>
          </a:lstStyle>
          <a:p>
            <a:endParaRPr lang="en-US"/>
          </a:p>
        </p:txBody>
      </p:sp>
      <p:sp>
        <p:nvSpPr>
          <p:cNvPr id="3077" name="Rectangle 5"/>
          <p:cNvSpPr>
            <a:spLocks noGrp="1" noChangeArrowheads="1"/>
          </p:cNvSpPr>
          <p:nvPr>
            <p:ph type="ftr" sz="quarter" idx="3"/>
          </p:nvPr>
        </p:nvSpPr>
        <p:spPr>
          <a:effectLst>
            <a:outerShdw dist="17961" dir="2700000" algn="ctr" rotWithShape="0">
              <a:srgbClr val="000000"/>
            </a:outerShdw>
          </a:effectLst>
        </p:spPr>
        <p:txBody>
          <a:bodyPr/>
          <a:lstStyle>
            <a:lvl1pPr>
              <a:defRPr>
                <a:solidFill>
                  <a:srgbClr val="FFFFFF"/>
                </a:solidFill>
              </a:defRPr>
            </a:lvl1pPr>
          </a:lstStyle>
          <a:p>
            <a:endParaRPr lang="en-US"/>
          </a:p>
        </p:txBody>
      </p:sp>
      <p:sp>
        <p:nvSpPr>
          <p:cNvPr id="3078" name="Rectangle 6"/>
          <p:cNvSpPr>
            <a:spLocks noGrp="1" noChangeArrowheads="1"/>
          </p:cNvSpPr>
          <p:nvPr>
            <p:ph type="sldNum" sz="quarter" idx="4"/>
          </p:nvPr>
        </p:nvSpPr>
        <p:spPr>
          <a:xfrm>
            <a:off x="6977470" y="6479305"/>
            <a:ext cx="2133600" cy="476250"/>
          </a:xfrm>
          <a:effectLst>
            <a:outerShdw dist="17961" dir="2700000" algn="ctr" rotWithShape="0">
              <a:srgbClr val="000000"/>
            </a:outerShdw>
          </a:effectLst>
        </p:spPr>
        <p:txBody>
          <a:bodyPr/>
          <a:lstStyle>
            <a:lvl1pPr>
              <a:defRPr>
                <a:solidFill>
                  <a:srgbClr val="FFFFFF"/>
                </a:solidFill>
              </a:defRPr>
            </a:lvl1pPr>
          </a:lstStyle>
          <a:p>
            <a:fld id="{8B6EAA52-AD01-4315-A1D8-1962751B528E}" type="slidenum">
              <a:rPr lang="en-US" smtClean="0"/>
              <a:pPr/>
              <a:t>‹#›</a:t>
            </a:fld>
            <a:endParaRPr lang="en-US"/>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2286000"/>
            <a:ext cx="8226425" cy="1009650"/>
          </a:xfrm>
          <a:effectLst>
            <a:outerShdw dist="17961" dir="2700000" algn="ctr" rotWithShape="0">
              <a:srgbClr val="FFFFFF"/>
            </a:outerShdw>
          </a:effectLst>
        </p:spPr>
        <p:txBody>
          <a:bodyPr/>
          <a:lstStyle>
            <a:lvl1pPr>
              <a:defRPr sz="4400">
                <a:solidFill>
                  <a:srgbClr val="000000"/>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446213" y="3305175"/>
            <a:ext cx="6400800" cy="533400"/>
          </a:xfrm>
          <a:effectLst>
            <a:outerShdw dist="17961" dir="2700000" algn="ctr" rotWithShape="0">
              <a:srgbClr val="F8F8F8"/>
            </a:outerShdw>
          </a:effectLst>
        </p:spPr>
        <p:txBody>
          <a:bodyPr/>
          <a:lstStyle>
            <a:lvl1pPr marL="0" indent="0" algn="ctr">
              <a:buFontTx/>
              <a:buNone/>
              <a:defRPr sz="2400">
                <a:solidFill>
                  <a:srgbClr val="000000"/>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effectLst>
            <a:outerShdw dist="17961" dir="2700000" algn="ctr" rotWithShape="0">
              <a:srgbClr val="000000"/>
            </a:outerShdw>
          </a:effectLst>
        </p:spPr>
        <p:txBody>
          <a:bodyPr/>
          <a:lstStyle>
            <a:lvl1pPr>
              <a:defRPr>
                <a:solidFill>
                  <a:srgbClr val="FFFFFF"/>
                </a:solidFill>
              </a:defRPr>
            </a:lvl1pPr>
          </a:lstStyle>
          <a:p>
            <a:endParaRPr lang="en-US"/>
          </a:p>
        </p:txBody>
      </p:sp>
      <p:sp>
        <p:nvSpPr>
          <p:cNvPr id="3077" name="Rectangle 5"/>
          <p:cNvSpPr>
            <a:spLocks noGrp="1" noChangeArrowheads="1"/>
          </p:cNvSpPr>
          <p:nvPr>
            <p:ph type="ftr" sz="quarter" idx="3"/>
          </p:nvPr>
        </p:nvSpPr>
        <p:spPr>
          <a:effectLst>
            <a:outerShdw dist="17961" dir="2700000" algn="ctr" rotWithShape="0">
              <a:srgbClr val="000000"/>
            </a:outerShdw>
          </a:effectLst>
        </p:spPr>
        <p:txBody>
          <a:bodyPr/>
          <a:lstStyle>
            <a:lvl1pPr>
              <a:defRPr>
                <a:solidFill>
                  <a:srgbClr val="FFFFFF"/>
                </a:solidFill>
              </a:defRPr>
            </a:lvl1pPr>
          </a:lstStyle>
          <a:p>
            <a:endParaRPr lang="en-US"/>
          </a:p>
        </p:txBody>
      </p:sp>
      <p:sp>
        <p:nvSpPr>
          <p:cNvPr id="3078" name="Rectangle 6"/>
          <p:cNvSpPr>
            <a:spLocks noGrp="1" noChangeArrowheads="1"/>
          </p:cNvSpPr>
          <p:nvPr>
            <p:ph type="sldNum" sz="quarter" idx="4"/>
          </p:nvPr>
        </p:nvSpPr>
        <p:spPr>
          <a:xfrm>
            <a:off x="6977470" y="6479305"/>
            <a:ext cx="2133600" cy="476250"/>
          </a:xfrm>
          <a:effectLst>
            <a:outerShdw dist="17961" dir="2700000" algn="ctr" rotWithShape="0">
              <a:srgbClr val="000000"/>
            </a:outerShdw>
          </a:effectLst>
        </p:spPr>
        <p:txBody>
          <a:bodyPr/>
          <a:lstStyle>
            <a:lvl1pPr>
              <a:defRPr>
                <a:solidFill>
                  <a:srgbClr val="FFFFFF"/>
                </a:solidFill>
              </a:defRPr>
            </a:lvl1pPr>
          </a:lstStyle>
          <a:p>
            <a:fld id="{8B6EAA52-AD01-4315-A1D8-1962751B528E}" type="slidenum">
              <a:rPr lang="en-US" smtClean="0"/>
              <a:pPr/>
              <a:t>‹#›</a:t>
            </a:fld>
            <a:endParaRPr lang="en-US"/>
          </a:p>
        </p:txBody>
      </p:sp>
    </p:spTree>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2286000"/>
            <a:ext cx="8226425" cy="1009650"/>
          </a:xfrm>
          <a:effectLst>
            <a:outerShdw dist="17961" dir="2700000" algn="ctr" rotWithShape="0">
              <a:srgbClr val="FFFFFF"/>
            </a:outerShdw>
          </a:effectLst>
        </p:spPr>
        <p:txBody>
          <a:bodyPr/>
          <a:lstStyle>
            <a:lvl1pPr>
              <a:defRPr sz="4400">
                <a:solidFill>
                  <a:srgbClr val="000000"/>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446213" y="3305175"/>
            <a:ext cx="6400800" cy="533400"/>
          </a:xfrm>
          <a:effectLst>
            <a:outerShdw dist="17961" dir="2700000" algn="ctr" rotWithShape="0">
              <a:srgbClr val="F8F8F8"/>
            </a:outerShdw>
          </a:effectLst>
        </p:spPr>
        <p:txBody>
          <a:bodyPr/>
          <a:lstStyle>
            <a:lvl1pPr marL="0" indent="0" algn="ctr">
              <a:buFontTx/>
              <a:buNone/>
              <a:defRPr sz="2400">
                <a:solidFill>
                  <a:srgbClr val="000000"/>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effectLst>
            <a:outerShdw dist="17961" dir="2700000" algn="ctr" rotWithShape="0">
              <a:srgbClr val="000000"/>
            </a:outerShdw>
          </a:effectLst>
        </p:spPr>
        <p:txBody>
          <a:bodyPr/>
          <a:lstStyle>
            <a:lvl1pPr>
              <a:defRPr>
                <a:solidFill>
                  <a:srgbClr val="FFFFFF"/>
                </a:solidFill>
              </a:defRPr>
            </a:lvl1pPr>
          </a:lstStyle>
          <a:p>
            <a:endParaRPr lang="en-US"/>
          </a:p>
        </p:txBody>
      </p:sp>
      <p:sp>
        <p:nvSpPr>
          <p:cNvPr id="3077" name="Rectangle 5"/>
          <p:cNvSpPr>
            <a:spLocks noGrp="1" noChangeArrowheads="1"/>
          </p:cNvSpPr>
          <p:nvPr>
            <p:ph type="ftr" sz="quarter" idx="3"/>
          </p:nvPr>
        </p:nvSpPr>
        <p:spPr>
          <a:effectLst>
            <a:outerShdw dist="17961" dir="2700000" algn="ctr" rotWithShape="0">
              <a:srgbClr val="000000"/>
            </a:outerShdw>
          </a:effectLst>
        </p:spPr>
        <p:txBody>
          <a:bodyPr/>
          <a:lstStyle>
            <a:lvl1pPr>
              <a:defRPr>
                <a:solidFill>
                  <a:srgbClr val="FFFFFF"/>
                </a:solidFill>
              </a:defRPr>
            </a:lvl1pPr>
          </a:lstStyle>
          <a:p>
            <a:endParaRPr lang="en-US"/>
          </a:p>
        </p:txBody>
      </p:sp>
      <p:sp>
        <p:nvSpPr>
          <p:cNvPr id="3078" name="Rectangle 6"/>
          <p:cNvSpPr>
            <a:spLocks noGrp="1" noChangeArrowheads="1"/>
          </p:cNvSpPr>
          <p:nvPr>
            <p:ph type="sldNum" sz="quarter" idx="4"/>
          </p:nvPr>
        </p:nvSpPr>
        <p:spPr>
          <a:xfrm>
            <a:off x="6977470" y="6479305"/>
            <a:ext cx="2133600" cy="476250"/>
          </a:xfrm>
          <a:effectLst>
            <a:outerShdw dist="17961" dir="2700000" algn="ctr" rotWithShape="0">
              <a:srgbClr val="000000"/>
            </a:outerShdw>
          </a:effectLst>
        </p:spPr>
        <p:txBody>
          <a:bodyPr/>
          <a:lstStyle>
            <a:lvl1pPr>
              <a:defRPr>
                <a:solidFill>
                  <a:srgbClr val="FFFFFF"/>
                </a:solidFill>
              </a:defRPr>
            </a:lvl1pPr>
          </a:lstStyle>
          <a:p>
            <a:fld id="{8B6EAA52-AD01-4315-A1D8-1962751B528E}" type="slidenum">
              <a:rPr lang="en-US" smtClean="0"/>
              <a:pPr/>
              <a:t>‹#›</a:t>
            </a:fld>
            <a:endParaRPr lang="en-US"/>
          </a:p>
        </p:txBody>
      </p:sp>
    </p:spTree>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2286000"/>
            <a:ext cx="8226425" cy="1009650"/>
          </a:xfrm>
          <a:effectLst>
            <a:outerShdw dist="17961" dir="2700000" algn="ctr" rotWithShape="0">
              <a:srgbClr val="FFFFFF"/>
            </a:outerShdw>
          </a:effectLst>
        </p:spPr>
        <p:txBody>
          <a:bodyPr/>
          <a:lstStyle>
            <a:lvl1pPr>
              <a:defRPr sz="4400">
                <a:solidFill>
                  <a:srgbClr val="000000"/>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446213" y="3305175"/>
            <a:ext cx="6400800" cy="533400"/>
          </a:xfrm>
          <a:effectLst>
            <a:outerShdw dist="17961" dir="2700000" algn="ctr" rotWithShape="0">
              <a:srgbClr val="F8F8F8"/>
            </a:outerShdw>
          </a:effectLst>
        </p:spPr>
        <p:txBody>
          <a:bodyPr/>
          <a:lstStyle>
            <a:lvl1pPr marL="0" indent="0" algn="ctr">
              <a:buFontTx/>
              <a:buNone/>
              <a:defRPr sz="2400">
                <a:solidFill>
                  <a:srgbClr val="000000"/>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effectLst>
            <a:outerShdw dist="17961" dir="2700000" algn="ctr" rotWithShape="0">
              <a:srgbClr val="000000"/>
            </a:outerShdw>
          </a:effectLst>
        </p:spPr>
        <p:txBody>
          <a:bodyPr/>
          <a:lstStyle>
            <a:lvl1pPr>
              <a:defRPr>
                <a:solidFill>
                  <a:srgbClr val="FFFFFF"/>
                </a:solidFill>
              </a:defRPr>
            </a:lvl1pPr>
          </a:lstStyle>
          <a:p>
            <a:endParaRPr lang="en-US"/>
          </a:p>
        </p:txBody>
      </p:sp>
      <p:sp>
        <p:nvSpPr>
          <p:cNvPr id="3077" name="Rectangle 5"/>
          <p:cNvSpPr>
            <a:spLocks noGrp="1" noChangeArrowheads="1"/>
          </p:cNvSpPr>
          <p:nvPr>
            <p:ph type="ftr" sz="quarter" idx="3"/>
          </p:nvPr>
        </p:nvSpPr>
        <p:spPr>
          <a:effectLst>
            <a:outerShdw dist="17961" dir="2700000" algn="ctr" rotWithShape="0">
              <a:srgbClr val="000000"/>
            </a:outerShdw>
          </a:effectLst>
        </p:spPr>
        <p:txBody>
          <a:bodyPr/>
          <a:lstStyle>
            <a:lvl1pPr>
              <a:defRPr>
                <a:solidFill>
                  <a:srgbClr val="FFFFFF"/>
                </a:solidFill>
              </a:defRPr>
            </a:lvl1pPr>
          </a:lstStyle>
          <a:p>
            <a:endParaRPr lang="en-US"/>
          </a:p>
        </p:txBody>
      </p:sp>
      <p:sp>
        <p:nvSpPr>
          <p:cNvPr id="3078" name="Rectangle 6"/>
          <p:cNvSpPr>
            <a:spLocks noGrp="1" noChangeArrowheads="1"/>
          </p:cNvSpPr>
          <p:nvPr>
            <p:ph type="sldNum" sz="quarter" idx="4"/>
          </p:nvPr>
        </p:nvSpPr>
        <p:spPr>
          <a:xfrm>
            <a:off x="6977470" y="6479305"/>
            <a:ext cx="2133600" cy="476250"/>
          </a:xfrm>
          <a:effectLst>
            <a:outerShdw dist="17961" dir="2700000" algn="ctr" rotWithShape="0">
              <a:srgbClr val="000000"/>
            </a:outerShdw>
          </a:effectLst>
        </p:spPr>
        <p:txBody>
          <a:bodyPr/>
          <a:lstStyle>
            <a:lvl1pPr>
              <a:defRPr>
                <a:solidFill>
                  <a:srgbClr val="FFFFFF"/>
                </a:solidFill>
              </a:defRPr>
            </a:lvl1pPr>
          </a:lstStyle>
          <a:p>
            <a:fld id="{8B6EAA52-AD01-4315-A1D8-1962751B528E}" type="slidenum">
              <a:rPr lang="en-US" smtClean="0"/>
              <a:pPr/>
              <a:t>‹#›</a:t>
            </a:fld>
            <a:endParaRPr lang="en-US"/>
          </a:p>
        </p:txBody>
      </p:sp>
    </p:spTree>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430214"/>
            <a:ext cx="9144000" cy="542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Title 1"/>
          <p:cNvSpPr>
            <a:spLocks noGrp="1"/>
          </p:cNvSpPr>
          <p:nvPr>
            <p:ph type="title"/>
          </p:nvPr>
        </p:nvSpPr>
        <p:spPr>
          <a:xfrm>
            <a:off x="128020" y="186855"/>
            <a:ext cx="8229600" cy="1143000"/>
          </a:xfrm>
        </p:spPr>
        <p:txBody>
          <a:bodyPr/>
          <a:lstStyle>
            <a:lvl1pPr algn="l">
              <a:defRPr sz="3600" i="1">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800">
                <a:effectLst>
                  <a:outerShdw blurRad="50800" dist="50800" dir="5400000" algn="ctr" rotWithShape="0">
                    <a:schemeClr val="bg2"/>
                  </a:outerShdw>
                </a:effectLst>
              </a:defRPr>
            </a:lvl1pPr>
            <a:lvl2pPr>
              <a:buClr>
                <a:srgbClr val="FFC000"/>
              </a:buClr>
              <a:defRPr sz="2600">
                <a:effectLst>
                  <a:outerShdw blurRad="50800" dist="50800" dir="5400000" algn="ctr" rotWithShape="0">
                    <a:schemeClr val="bg2"/>
                  </a:outerShdw>
                </a:effectLst>
              </a:defRPr>
            </a:lvl2pPr>
            <a:lvl3pPr>
              <a:buClr>
                <a:srgbClr val="FFC000"/>
              </a:buClr>
              <a:defRPr>
                <a:effectLst>
                  <a:outerShdw blurRad="50800" dist="50800" dir="5400000" algn="ctr" rotWithShape="0">
                    <a:schemeClr val="bg2"/>
                  </a:outerShdw>
                </a:effectLst>
              </a:defRPr>
            </a:lvl3pPr>
            <a:lvl4pPr>
              <a:buClr>
                <a:srgbClr val="FFC000"/>
              </a:buClr>
              <a:defRPr>
                <a:effectLst>
                  <a:outerShdw blurRad="50800" dist="50800" dir="5400000" algn="ctr" rotWithShape="0">
                    <a:schemeClr val="bg2"/>
                  </a:outerShdw>
                </a:effectLst>
              </a:defRPr>
            </a:lvl4pPr>
            <a:lvl5pPr>
              <a:buClr>
                <a:srgbClr val="FFC000"/>
              </a:buClr>
              <a:defRPr>
                <a:effectLst>
                  <a:outerShdw blurRad="50800" dist="50800" dir="5400000" algn="ctr" rotWithShape="0">
                    <a:schemeClr val="bg2"/>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940895" y="6493935"/>
            <a:ext cx="2133600" cy="476250"/>
          </a:xfrm>
        </p:spPr>
        <p:txBody>
          <a:bodyPr/>
          <a:lstStyle>
            <a:lvl1pPr>
              <a:defRPr/>
            </a:lvl1pPr>
          </a:lstStyle>
          <a:p>
            <a:fld id="{E2710CF1-57CC-41AC-999D-6DCF8ACC993E}" type="slidenum">
              <a:rPr lang="en-US" smtClean="0">
                <a:solidFill>
                  <a:srgbClr val="FFFFFF"/>
                </a:solidFill>
              </a:rPr>
              <a:pPr/>
              <a:t>‹#›</a:t>
            </a:fld>
            <a:endParaRPr lang="en-US">
              <a:solidFill>
                <a:srgbClr val="FFFFFF"/>
              </a:solidFill>
            </a:endParaRPr>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2286000"/>
            <a:ext cx="8226425" cy="1009650"/>
          </a:xfrm>
          <a:effectLst>
            <a:outerShdw dist="17961" dir="2700000" algn="ctr" rotWithShape="0">
              <a:srgbClr val="FFFFFF"/>
            </a:outerShdw>
          </a:effectLst>
        </p:spPr>
        <p:txBody>
          <a:bodyPr/>
          <a:lstStyle>
            <a:lvl1pPr>
              <a:defRPr sz="4400">
                <a:solidFill>
                  <a:srgbClr val="000000"/>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446213" y="3305175"/>
            <a:ext cx="6400800" cy="533400"/>
          </a:xfrm>
          <a:effectLst>
            <a:outerShdw dist="17961" dir="2700000" algn="ctr" rotWithShape="0">
              <a:srgbClr val="F8F8F8"/>
            </a:outerShdw>
          </a:effectLst>
        </p:spPr>
        <p:txBody>
          <a:bodyPr/>
          <a:lstStyle>
            <a:lvl1pPr marL="0" indent="0" algn="ctr">
              <a:buFontTx/>
              <a:buNone/>
              <a:defRPr sz="2400">
                <a:solidFill>
                  <a:srgbClr val="000000"/>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effectLst>
            <a:outerShdw dist="17961" dir="2700000" algn="ctr" rotWithShape="0">
              <a:srgbClr val="000000"/>
            </a:outerShdw>
          </a:effectLst>
        </p:spPr>
        <p:txBody>
          <a:bodyPr/>
          <a:lstStyle>
            <a:lvl1pPr>
              <a:defRPr>
                <a:solidFill>
                  <a:srgbClr val="FFFFFF"/>
                </a:solidFill>
              </a:defRPr>
            </a:lvl1pPr>
          </a:lstStyle>
          <a:p>
            <a:endParaRPr lang="en-US"/>
          </a:p>
        </p:txBody>
      </p:sp>
      <p:sp>
        <p:nvSpPr>
          <p:cNvPr id="3077" name="Rectangle 5"/>
          <p:cNvSpPr>
            <a:spLocks noGrp="1" noChangeArrowheads="1"/>
          </p:cNvSpPr>
          <p:nvPr>
            <p:ph type="ftr" sz="quarter" idx="3"/>
          </p:nvPr>
        </p:nvSpPr>
        <p:spPr>
          <a:effectLst>
            <a:outerShdw dist="17961" dir="2700000" algn="ctr" rotWithShape="0">
              <a:srgbClr val="000000"/>
            </a:outerShdw>
          </a:effectLst>
        </p:spPr>
        <p:txBody>
          <a:bodyPr/>
          <a:lstStyle>
            <a:lvl1pPr>
              <a:defRPr>
                <a:solidFill>
                  <a:srgbClr val="FFFFFF"/>
                </a:solidFill>
              </a:defRPr>
            </a:lvl1pPr>
          </a:lstStyle>
          <a:p>
            <a:endParaRPr lang="en-US"/>
          </a:p>
        </p:txBody>
      </p:sp>
      <p:sp>
        <p:nvSpPr>
          <p:cNvPr id="3078" name="Rectangle 6"/>
          <p:cNvSpPr>
            <a:spLocks noGrp="1" noChangeArrowheads="1"/>
          </p:cNvSpPr>
          <p:nvPr>
            <p:ph type="sldNum" sz="quarter" idx="4"/>
          </p:nvPr>
        </p:nvSpPr>
        <p:spPr>
          <a:xfrm>
            <a:off x="6977470" y="6479305"/>
            <a:ext cx="2133600" cy="476250"/>
          </a:xfrm>
          <a:effectLst>
            <a:outerShdw dist="17961" dir="2700000" algn="ctr" rotWithShape="0">
              <a:srgbClr val="000000"/>
            </a:outerShdw>
          </a:effectLst>
        </p:spPr>
        <p:txBody>
          <a:bodyPr/>
          <a:lstStyle>
            <a:lvl1pPr>
              <a:defRPr>
                <a:solidFill>
                  <a:srgbClr val="FFFFFF"/>
                </a:solidFill>
              </a:defRPr>
            </a:lvl1pPr>
          </a:lstStyle>
          <a:p>
            <a:fld id="{8B6EAA52-AD01-4315-A1D8-1962751B528E}" type="slidenum">
              <a:rPr lang="en-US" smtClean="0"/>
              <a:pPr/>
              <a:t>‹#›</a:t>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2.xml"/><Relationship Id="rId1" Type="http://schemas.openxmlformats.org/officeDocument/2006/relationships/slideLayout" Target="../slideLayouts/slideLayout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3.xml"/><Relationship Id="rId1" Type="http://schemas.openxmlformats.org/officeDocument/2006/relationships/slideLayout" Target="../slideLayouts/slideLayout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4.xml"/><Relationship Id="rId1" Type="http://schemas.openxmlformats.org/officeDocument/2006/relationships/slideLayout" Target="../slideLayouts/slideLayout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5.xml"/><Relationship Id="rId1" Type="http://schemas.openxmlformats.org/officeDocument/2006/relationships/slideLayout" Target="../slideLayouts/slideLayout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6.xml"/><Relationship Id="rId1" Type="http://schemas.openxmlformats.org/officeDocument/2006/relationships/slideLayout" Target="../slideLayouts/slideLayout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7.xml"/><Relationship Id="rId1" Type="http://schemas.openxmlformats.org/officeDocument/2006/relationships/slideLayout" Target="../slideLayouts/slideLayout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8.xml"/><Relationship Id="rId1" Type="http://schemas.openxmlformats.org/officeDocument/2006/relationships/slideLayout" Target="../slideLayouts/slideLayout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0.xml"/><Relationship Id="rId1" Type="http://schemas.openxmlformats.org/officeDocument/2006/relationships/slideLayout" Target="../slideLayouts/slideLayout40.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1.xml"/><Relationship Id="rId1" Type="http://schemas.openxmlformats.org/officeDocument/2006/relationships/slideLayout" Target="../slideLayouts/slideLayout41.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2.xml"/><Relationship Id="rId1" Type="http://schemas.openxmlformats.org/officeDocument/2006/relationships/slideLayout" Target="../slideLayouts/slideLayout42.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3.xml"/><Relationship Id="rId1" Type="http://schemas.openxmlformats.org/officeDocument/2006/relationships/slideLayout" Target="../slideLayouts/slideLayout43.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4.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5.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6.xml"/><Relationship Id="rId1" Type="http://schemas.openxmlformats.org/officeDocument/2006/relationships/slideLayout" Target="../slideLayouts/slideLayout46.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7.xml"/><Relationship Id="rId1" Type="http://schemas.openxmlformats.org/officeDocument/2006/relationships/slideLayout" Target="../slideLayouts/slideLayout47.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8.xml"/><Relationship Id="rId1" Type="http://schemas.openxmlformats.org/officeDocument/2006/relationships/slideLayout" Target="../slideLayouts/slideLayout48.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9.xml"/><Relationship Id="rId1"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0.xml"/><Relationship Id="rId1" Type="http://schemas.openxmlformats.org/officeDocument/2006/relationships/slideLayout" Target="../slideLayouts/slideLayout50.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1.xml"/><Relationship Id="rId1" Type="http://schemas.openxmlformats.org/officeDocument/2006/relationships/slideLayout" Target="../slideLayouts/slideLayout51.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2.xml"/><Relationship Id="rId1" Type="http://schemas.openxmlformats.org/officeDocument/2006/relationships/slideLayout" Target="../slideLayouts/slideLayout52.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3.xml"/><Relationship Id="rId1" Type="http://schemas.openxmlformats.org/officeDocument/2006/relationships/slideLayout" Target="../slideLayouts/slideLayout53.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4.xml"/><Relationship Id="rId1" Type="http://schemas.openxmlformats.org/officeDocument/2006/relationships/slideLayout" Target="../slideLayouts/slideLayout54.xml"/></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5.xml"/><Relationship Id="rId1" Type="http://schemas.openxmlformats.org/officeDocument/2006/relationships/slideLayout" Target="../slideLayouts/slideLayout55.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6.xml"/><Relationship Id="rId1" Type="http://schemas.openxmlformats.org/officeDocument/2006/relationships/slideLayout" Target="../slideLayouts/slideLayout56.xm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7.xml"/><Relationship Id="rId1" Type="http://schemas.openxmlformats.org/officeDocument/2006/relationships/slideLayout" Target="../slideLayouts/slideLayout57.xm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8.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41"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59"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61"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63"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65"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67"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69"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71"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73"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75"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77"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43"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79"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81"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83"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85"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87"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89"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91"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93"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95"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97"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45"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99"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01"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03"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05"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07"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09"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11"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13"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15"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17"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47"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19"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21"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23"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25"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27"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29"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31"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33"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35"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37"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49"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39"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41"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43"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45"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47"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49"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51"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53"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55"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51"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53"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55"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973C86C-2E6B-4CAD-AE83-CD075EE6230C}" type="slidenum">
              <a:rPr lang="en-US" smtClean="0">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57" r:id="rId1"/>
  </p:sldLayoutIdLst>
  <p:transition>
    <p:randomBar dir="vert"/>
  </p:transition>
  <p:hf hdr="0" ftr="0" dt="0"/>
  <p:txStyles>
    <p:titleStyle>
      <a:lvl1pPr algn="ctr" rtl="0" eaLnBrk="1" fontAlgn="base" hangingPunct="1">
        <a:spcBef>
          <a:spcPct val="0"/>
        </a:spcBef>
        <a:spcAft>
          <a:spcPct val="0"/>
        </a:spcAft>
        <a:defRPr sz="4300" b="1">
          <a:solidFill>
            <a:schemeClr val="tx2"/>
          </a:solidFill>
          <a:latin typeface="+mj-lt"/>
          <a:ea typeface="+mj-ea"/>
          <a:cs typeface="+mj-cs"/>
        </a:defRPr>
      </a:lvl1pPr>
      <a:lvl2pPr algn="ctr" rtl="0" eaLnBrk="1" fontAlgn="base" hangingPunct="1">
        <a:spcBef>
          <a:spcPct val="0"/>
        </a:spcBef>
        <a:spcAft>
          <a:spcPct val="0"/>
        </a:spcAft>
        <a:defRPr sz="4300" b="1">
          <a:solidFill>
            <a:schemeClr val="tx2"/>
          </a:solidFill>
          <a:latin typeface="Arial" charset="0"/>
        </a:defRPr>
      </a:lvl2pPr>
      <a:lvl3pPr algn="ctr" rtl="0" eaLnBrk="1" fontAlgn="base" hangingPunct="1">
        <a:spcBef>
          <a:spcPct val="0"/>
        </a:spcBef>
        <a:spcAft>
          <a:spcPct val="0"/>
        </a:spcAft>
        <a:defRPr sz="4300" b="1">
          <a:solidFill>
            <a:schemeClr val="tx2"/>
          </a:solidFill>
          <a:latin typeface="Arial" charset="0"/>
        </a:defRPr>
      </a:lvl3pPr>
      <a:lvl4pPr algn="ctr" rtl="0" eaLnBrk="1" fontAlgn="base" hangingPunct="1">
        <a:spcBef>
          <a:spcPct val="0"/>
        </a:spcBef>
        <a:spcAft>
          <a:spcPct val="0"/>
        </a:spcAft>
        <a:defRPr sz="4300" b="1">
          <a:solidFill>
            <a:schemeClr val="tx2"/>
          </a:solidFill>
          <a:latin typeface="Arial" charset="0"/>
        </a:defRPr>
      </a:lvl4pPr>
      <a:lvl5pPr algn="ctr" rtl="0" eaLnBrk="1" fontAlgn="base" hangingPunct="1">
        <a:spcBef>
          <a:spcPct val="0"/>
        </a:spcBef>
        <a:spcAft>
          <a:spcPct val="0"/>
        </a:spcAft>
        <a:defRPr sz="4300" b="1">
          <a:solidFill>
            <a:schemeClr val="tx2"/>
          </a:solidFill>
          <a:latin typeface="Arial" charset="0"/>
        </a:defRPr>
      </a:lvl5pPr>
      <a:lvl6pPr marL="457200" algn="ctr" rtl="0" eaLnBrk="1" fontAlgn="base" hangingPunct="1">
        <a:spcBef>
          <a:spcPct val="0"/>
        </a:spcBef>
        <a:spcAft>
          <a:spcPct val="0"/>
        </a:spcAft>
        <a:defRPr sz="4300" b="1">
          <a:solidFill>
            <a:schemeClr val="tx2"/>
          </a:solidFill>
          <a:latin typeface="Arial" charset="0"/>
        </a:defRPr>
      </a:lvl6pPr>
      <a:lvl7pPr marL="914400" algn="ctr" rtl="0" eaLnBrk="1" fontAlgn="base" hangingPunct="1">
        <a:spcBef>
          <a:spcPct val="0"/>
        </a:spcBef>
        <a:spcAft>
          <a:spcPct val="0"/>
        </a:spcAft>
        <a:defRPr sz="4300" b="1">
          <a:solidFill>
            <a:schemeClr val="tx2"/>
          </a:solidFill>
          <a:latin typeface="Arial" charset="0"/>
        </a:defRPr>
      </a:lvl7pPr>
      <a:lvl8pPr marL="1371600" algn="ctr" rtl="0" eaLnBrk="1" fontAlgn="base" hangingPunct="1">
        <a:spcBef>
          <a:spcPct val="0"/>
        </a:spcBef>
        <a:spcAft>
          <a:spcPct val="0"/>
        </a:spcAft>
        <a:defRPr sz="4300" b="1">
          <a:solidFill>
            <a:schemeClr val="tx2"/>
          </a:solidFill>
          <a:latin typeface="Arial" charset="0"/>
        </a:defRPr>
      </a:lvl8pPr>
      <a:lvl9pPr marL="1828800" algn="ctr" rtl="0" eaLnBrk="1" fontAlgn="base" hangingPunct="1">
        <a:spcBef>
          <a:spcPct val="0"/>
        </a:spcBef>
        <a:spcAft>
          <a:spcPct val="0"/>
        </a:spcAft>
        <a:defRPr sz="43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audio" Target="file:///C:\Users\ejosiah\Documents\ABA%20Naples%202013\Audio\NFL.mp3"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657969"/>
            <a:ext cx="9144000" cy="220003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0" y="0"/>
            <a:ext cx="9144000"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7" name="Picture 7" descr="ABA"/>
          <p:cNvPicPr>
            <a:picLocks noChangeAspect="1" noChangeArrowheads="1"/>
          </p:cNvPicPr>
          <p:nvPr/>
        </p:nvPicPr>
        <p:blipFill>
          <a:blip r:embed="rId3" cstate="print"/>
          <a:srcRect/>
          <a:stretch>
            <a:fillRect/>
          </a:stretch>
        </p:blipFill>
        <p:spPr bwMode="auto">
          <a:xfrm>
            <a:off x="285750" y="246063"/>
            <a:ext cx="1350963" cy="638175"/>
          </a:xfrm>
          <a:prstGeom prst="rect">
            <a:avLst/>
          </a:prstGeom>
          <a:noFill/>
          <a:ln w="9525">
            <a:noFill/>
            <a:miter lim="800000"/>
            <a:headEnd/>
            <a:tailEnd/>
          </a:ln>
        </p:spPr>
      </p:pic>
      <p:sp>
        <p:nvSpPr>
          <p:cNvPr id="8" name="Rectangle 7"/>
          <p:cNvSpPr>
            <a:spLocks noChangeArrowheads="1"/>
          </p:cNvSpPr>
          <p:nvPr/>
        </p:nvSpPr>
        <p:spPr bwMode="auto">
          <a:xfrm>
            <a:off x="249238" y="904875"/>
            <a:ext cx="7824787" cy="685800"/>
          </a:xfrm>
          <a:prstGeom prst="rect">
            <a:avLst/>
          </a:prstGeom>
          <a:noFill/>
          <a:ln w="9525">
            <a:noFill/>
            <a:miter lim="800000"/>
            <a:headEnd/>
            <a:tailEnd/>
          </a:ln>
          <a:effectLst/>
        </p:spPr>
        <p:txBody>
          <a:bodyPr lIns="91432" tIns="45716" rIns="91432" bIns="45716"/>
          <a:lstStyle/>
          <a:p>
            <a:pPr>
              <a:spcBef>
                <a:spcPct val="30000"/>
              </a:spcBef>
              <a:defRPr/>
            </a:pPr>
            <a:r>
              <a:rPr lang="en-US" sz="1600" b="1" dirty="0">
                <a:solidFill>
                  <a:srgbClr val="F8F8F8"/>
                </a:solidFill>
                <a:effectLst>
                  <a:outerShdw blurRad="50800" dist="50800" dir="5400000" algn="ctr" rotWithShape="0">
                    <a:srgbClr val="000000"/>
                  </a:outerShdw>
                </a:effectLst>
              </a:rPr>
              <a:t>American Bar Association</a:t>
            </a:r>
          </a:p>
          <a:p>
            <a:pPr>
              <a:spcBef>
                <a:spcPct val="30000"/>
              </a:spcBef>
              <a:defRPr/>
            </a:pPr>
            <a:r>
              <a:rPr lang="en-US" b="1" dirty="0">
                <a:solidFill>
                  <a:srgbClr val="FFCC00"/>
                </a:solidFill>
                <a:effectLst>
                  <a:outerShdw blurRad="50800" dist="50800" dir="5400000" algn="ctr" rotWithShape="0">
                    <a:srgbClr val="000000"/>
                  </a:outerShdw>
                </a:effectLst>
              </a:rPr>
              <a:t>Forum on the Construction Industry</a:t>
            </a:r>
          </a:p>
          <a:p>
            <a:pPr>
              <a:spcBef>
                <a:spcPct val="30000"/>
              </a:spcBef>
              <a:defRPr/>
            </a:pPr>
            <a:r>
              <a:rPr lang="en-US" sz="1600" b="1" dirty="0">
                <a:solidFill>
                  <a:srgbClr val="F8F8F8"/>
                </a:solidFill>
                <a:effectLst>
                  <a:outerShdw blurRad="50800" dist="50800" dir="5400000" algn="ctr" rotWithShape="0">
                    <a:srgbClr val="000000"/>
                  </a:outerShdw>
                </a:effectLst>
              </a:rPr>
              <a:t>2013 Mid Winter Meeting</a:t>
            </a:r>
          </a:p>
        </p:txBody>
      </p:sp>
      <p:pic>
        <p:nvPicPr>
          <p:cNvPr id="9" name="Picture 8" descr="white-Forum-Logo"/>
          <p:cNvPicPr>
            <a:picLocks noChangeAspect="1" noChangeArrowheads="1"/>
          </p:cNvPicPr>
          <p:nvPr/>
        </p:nvPicPr>
        <p:blipFill>
          <a:blip r:embed="rId4" cstate="print"/>
          <a:srcRect/>
          <a:stretch>
            <a:fillRect/>
          </a:stretch>
        </p:blipFill>
        <p:spPr bwMode="auto">
          <a:xfrm>
            <a:off x="1231900" y="-107950"/>
            <a:ext cx="1625600" cy="1219200"/>
          </a:xfrm>
          <a:prstGeom prst="rect">
            <a:avLst/>
          </a:prstGeom>
          <a:noFill/>
          <a:ln w="9525">
            <a:noFill/>
            <a:miter lim="800000"/>
            <a:headEnd/>
            <a:tailEnd/>
          </a:ln>
        </p:spPr>
      </p:pic>
      <p:sp>
        <p:nvSpPr>
          <p:cNvPr id="10" name="Rectangle 2"/>
          <p:cNvSpPr txBox="1">
            <a:spLocks noChangeArrowheads="1"/>
          </p:cNvSpPr>
          <p:nvPr/>
        </p:nvSpPr>
        <p:spPr bwMode="auto">
          <a:xfrm>
            <a:off x="123825" y="2077180"/>
            <a:ext cx="8848725" cy="1143000"/>
          </a:xfrm>
          <a:prstGeom prst="rect">
            <a:avLst/>
          </a:prstGeom>
          <a:noFill/>
          <a:ln w="9525">
            <a:noFill/>
            <a:miter lim="800000"/>
            <a:headEnd/>
            <a:tailEnd/>
          </a:ln>
          <a:effectLst>
            <a:outerShdw dist="35921" dir="2700000" algn="ctr" rotWithShape="0">
              <a:srgbClr val="000000"/>
            </a:outerShdw>
          </a:effectLst>
        </p:spPr>
        <p:txBody>
          <a:bodyPr anchor="ctr"/>
          <a:lstStyle/>
          <a:p>
            <a:pPr fontAlgn="base">
              <a:spcBef>
                <a:spcPct val="0"/>
              </a:spcBef>
              <a:spcAft>
                <a:spcPct val="0"/>
              </a:spcAft>
              <a:defRPr/>
            </a:pPr>
            <a:r>
              <a:rPr lang="en-US" sz="4400" i="1" kern="0" dirty="0">
                <a:solidFill>
                  <a:srgbClr val="FFCC00"/>
                </a:solidFill>
                <a:latin typeface="Arial Black" pitchFamily="1" charset="0"/>
              </a:rPr>
              <a:t/>
            </a:r>
            <a:br>
              <a:rPr lang="en-US" sz="4400" i="1" kern="0" dirty="0">
                <a:solidFill>
                  <a:srgbClr val="FFCC00"/>
                </a:solidFill>
                <a:latin typeface="Arial Black" pitchFamily="1" charset="0"/>
              </a:rPr>
            </a:br>
            <a:r>
              <a:rPr lang="en-US" sz="4400" i="1" kern="0" dirty="0">
                <a:solidFill>
                  <a:srgbClr val="FFCC00"/>
                </a:solidFill>
                <a:latin typeface="Arial Black" pitchFamily="1" charset="0"/>
              </a:rPr>
              <a:t/>
            </a:r>
            <a:br>
              <a:rPr lang="en-US" sz="4400" i="1" kern="0" dirty="0">
                <a:solidFill>
                  <a:srgbClr val="FFCC00"/>
                </a:solidFill>
                <a:latin typeface="Arial Black" pitchFamily="1" charset="0"/>
              </a:rPr>
            </a:br>
            <a:r>
              <a:rPr lang="en-US" sz="3600" i="1" kern="0" dirty="0" smtClean="0">
                <a:solidFill>
                  <a:srgbClr val="FFCC00"/>
                </a:solidFill>
                <a:latin typeface="Arial Black" pitchFamily="1" charset="0"/>
              </a:rPr>
              <a:t>Contract Drafting To Reduce or Eliminate Damages</a:t>
            </a:r>
            <a:endParaRPr lang="en-US" sz="3600" i="1" kern="0" dirty="0">
              <a:solidFill>
                <a:srgbClr val="FFCC00"/>
              </a:solidFill>
              <a:latin typeface="Arial Black" pitchFamily="1" charset="0"/>
            </a:endParaRPr>
          </a:p>
          <a:p>
            <a:pPr fontAlgn="base">
              <a:spcBef>
                <a:spcPct val="0"/>
              </a:spcBef>
              <a:spcAft>
                <a:spcPct val="0"/>
              </a:spcAft>
              <a:defRPr/>
            </a:pPr>
            <a:r>
              <a:rPr lang="en-US" sz="3200" i="1" kern="0" dirty="0" smtClean="0">
                <a:solidFill>
                  <a:srgbClr val="F8F8F8"/>
                </a:solidFill>
                <a:latin typeface="Arial Black" pitchFamily="1" charset="0"/>
              </a:rPr>
              <a:t>What Are The Limits?</a:t>
            </a:r>
            <a:endParaRPr lang="en-US" sz="3200" i="1" kern="0" dirty="0">
              <a:solidFill>
                <a:srgbClr val="F8F8F8"/>
              </a:solidFill>
              <a:latin typeface="Arial Black" pitchFamily="1" charset="0"/>
            </a:endParaRPr>
          </a:p>
        </p:txBody>
      </p:sp>
      <p:sp>
        <p:nvSpPr>
          <p:cNvPr id="11" name="Rectangle 10"/>
          <p:cNvSpPr/>
          <p:nvPr/>
        </p:nvSpPr>
        <p:spPr>
          <a:xfrm>
            <a:off x="206375" y="4970565"/>
            <a:ext cx="5075238" cy="677108"/>
          </a:xfrm>
          <a:prstGeom prst="rect">
            <a:avLst/>
          </a:prstGeom>
        </p:spPr>
        <p:txBody>
          <a:bodyPr>
            <a:spAutoFit/>
          </a:bodyPr>
          <a:lstStyle/>
          <a:p>
            <a:pPr fontAlgn="base">
              <a:spcBef>
                <a:spcPct val="0"/>
              </a:spcBef>
              <a:spcAft>
                <a:spcPct val="0"/>
              </a:spcAft>
              <a:defRPr/>
            </a:pPr>
            <a:r>
              <a:rPr lang="en-US" sz="2000" dirty="0" smtClean="0">
                <a:solidFill>
                  <a:srgbClr val="FFC000"/>
                </a:solidFill>
                <a:effectLst>
                  <a:outerShdw blurRad="50800" dist="50800" dir="5400000" algn="ctr" rotWithShape="0">
                    <a:srgbClr val="000000"/>
                  </a:outerShdw>
                </a:effectLst>
              </a:rPr>
              <a:t>Linda </a:t>
            </a:r>
            <a:r>
              <a:rPr lang="en-US" sz="2000" dirty="0" err="1" smtClean="0">
                <a:solidFill>
                  <a:srgbClr val="FFC000"/>
                </a:solidFill>
                <a:effectLst>
                  <a:outerShdw blurRad="50800" dist="50800" dir="5400000" algn="ctr" rotWithShape="0">
                    <a:srgbClr val="000000"/>
                  </a:outerShdw>
                </a:effectLst>
              </a:rPr>
              <a:t>Dickhaus</a:t>
            </a:r>
            <a:r>
              <a:rPr lang="en-US" sz="2000" dirty="0" smtClean="0">
                <a:solidFill>
                  <a:srgbClr val="FFC000"/>
                </a:solidFill>
                <a:effectLst>
                  <a:outerShdw blurRad="50800" dist="50800" dir="5400000" algn="ctr" rotWithShape="0">
                    <a:srgbClr val="000000"/>
                  </a:outerShdw>
                </a:effectLst>
              </a:rPr>
              <a:t> </a:t>
            </a:r>
            <a:r>
              <a:rPr lang="en-US" sz="2000" dirty="0" err="1" smtClean="0">
                <a:solidFill>
                  <a:srgbClr val="FFC000"/>
                </a:solidFill>
                <a:effectLst>
                  <a:outerShdw blurRad="50800" dist="50800" dir="5400000" algn="ctr" rotWithShape="0">
                    <a:srgbClr val="000000"/>
                  </a:outerShdw>
                </a:effectLst>
              </a:rPr>
              <a:t>Agnant</a:t>
            </a:r>
            <a:endParaRPr lang="en-US" sz="2000" dirty="0">
              <a:solidFill>
                <a:srgbClr val="FFC000"/>
              </a:solidFill>
              <a:effectLst>
                <a:outerShdw blurRad="50800" dist="50800" dir="5400000" algn="ctr" rotWithShape="0">
                  <a:srgbClr val="000000"/>
                </a:outerShdw>
              </a:effectLst>
            </a:endParaRPr>
          </a:p>
          <a:p>
            <a:pPr indent="3175" fontAlgn="base">
              <a:spcBef>
                <a:spcPct val="0"/>
              </a:spcBef>
              <a:spcAft>
                <a:spcPct val="0"/>
              </a:spcAft>
              <a:defRPr/>
            </a:pPr>
            <a:r>
              <a:rPr lang="en-US" dirty="0" smtClean="0">
                <a:solidFill>
                  <a:srgbClr val="F8F8F8"/>
                </a:solidFill>
                <a:effectLst>
                  <a:outerShdw blurRad="50800" dist="50800" dir="5400000" algn="ctr" rotWithShape="0">
                    <a:srgbClr val="000000"/>
                  </a:outerShdw>
                </a:effectLst>
              </a:rPr>
              <a:t>The Agnant Law Firm</a:t>
            </a:r>
            <a:endParaRPr lang="en-US" dirty="0">
              <a:solidFill>
                <a:srgbClr val="F8F8F8"/>
              </a:solidFill>
              <a:effectLst>
                <a:outerShdw blurRad="50800" dist="50800" dir="5400000" algn="ctr" rotWithShape="0">
                  <a:srgbClr val="000000"/>
                </a:outerShdw>
              </a:effectLst>
            </a:endParaRPr>
          </a:p>
        </p:txBody>
      </p:sp>
      <p:sp>
        <p:nvSpPr>
          <p:cNvPr id="12" name="Rectangle 11"/>
          <p:cNvSpPr/>
          <p:nvPr/>
        </p:nvSpPr>
        <p:spPr>
          <a:xfrm>
            <a:off x="234950" y="5791538"/>
            <a:ext cx="4572000" cy="677108"/>
          </a:xfrm>
          <a:prstGeom prst="rect">
            <a:avLst/>
          </a:prstGeom>
        </p:spPr>
        <p:txBody>
          <a:bodyPr>
            <a:spAutoFit/>
          </a:bodyPr>
          <a:lstStyle/>
          <a:p>
            <a:pPr fontAlgn="base">
              <a:spcBef>
                <a:spcPct val="0"/>
              </a:spcBef>
              <a:spcAft>
                <a:spcPct val="0"/>
              </a:spcAft>
              <a:defRPr/>
            </a:pPr>
            <a:r>
              <a:rPr lang="en-US" sz="2000" dirty="0" smtClean="0">
                <a:solidFill>
                  <a:srgbClr val="FFC000"/>
                </a:solidFill>
                <a:effectLst>
                  <a:outerShdw blurRad="50800" dist="50800" dir="5400000" algn="ctr" rotWithShape="0">
                    <a:srgbClr val="000000"/>
                  </a:outerShdw>
                </a:effectLst>
              </a:rPr>
              <a:t>Buck S. </a:t>
            </a:r>
            <a:r>
              <a:rPr lang="en-US" sz="2000" dirty="0" err="1" smtClean="0">
                <a:solidFill>
                  <a:srgbClr val="FFC000"/>
                </a:solidFill>
                <a:effectLst>
                  <a:outerShdw blurRad="50800" dist="50800" dir="5400000" algn="ctr" rotWithShape="0">
                    <a:srgbClr val="000000"/>
                  </a:outerShdw>
                </a:effectLst>
              </a:rPr>
              <a:t>Beltzer</a:t>
            </a:r>
            <a:endParaRPr lang="en-US" sz="2000" dirty="0">
              <a:solidFill>
                <a:srgbClr val="FFC000"/>
              </a:solidFill>
              <a:effectLst>
                <a:outerShdw blurRad="50800" dist="50800" dir="5400000" algn="ctr" rotWithShape="0">
                  <a:srgbClr val="000000"/>
                </a:outerShdw>
              </a:effectLst>
            </a:endParaRPr>
          </a:p>
          <a:p>
            <a:pPr indent="3175" fontAlgn="base">
              <a:spcBef>
                <a:spcPct val="0"/>
              </a:spcBef>
              <a:spcAft>
                <a:spcPct val="0"/>
              </a:spcAft>
              <a:defRPr/>
            </a:pPr>
            <a:r>
              <a:rPr lang="en-US" dirty="0" smtClean="0">
                <a:solidFill>
                  <a:srgbClr val="FFFFFF"/>
                </a:solidFill>
                <a:effectLst>
                  <a:outerShdw blurRad="50800" dist="50800" dir="5400000" algn="ctr" rotWithShape="0">
                    <a:srgbClr val="000000"/>
                  </a:outerShdw>
                </a:effectLst>
              </a:rPr>
              <a:t>Holland &amp; Hart LLP</a:t>
            </a:r>
            <a:endParaRPr lang="en-US" dirty="0">
              <a:solidFill>
                <a:srgbClr val="FFFFFF"/>
              </a:solidFill>
              <a:effectLst>
                <a:outerShdw blurRad="50800" dist="50800" dir="5400000" algn="ctr" rotWithShape="0">
                  <a:srgbClr val="000000"/>
                </a:outerShdw>
              </a:effectLst>
            </a:endParaRPr>
          </a:p>
        </p:txBody>
      </p:sp>
      <p:sp>
        <p:nvSpPr>
          <p:cNvPr id="13" name="Rectangle 12"/>
          <p:cNvSpPr/>
          <p:nvPr/>
        </p:nvSpPr>
        <p:spPr>
          <a:xfrm>
            <a:off x="4317145" y="4954329"/>
            <a:ext cx="4572001" cy="984885"/>
          </a:xfrm>
          <a:prstGeom prst="rect">
            <a:avLst/>
          </a:prstGeom>
        </p:spPr>
        <p:txBody>
          <a:bodyPr>
            <a:spAutoFit/>
          </a:bodyPr>
          <a:lstStyle/>
          <a:p>
            <a:pPr algn="r" fontAlgn="base">
              <a:spcBef>
                <a:spcPct val="0"/>
              </a:spcBef>
              <a:spcAft>
                <a:spcPct val="0"/>
              </a:spcAft>
              <a:defRPr/>
            </a:pPr>
            <a:r>
              <a:rPr lang="en-US" sz="2000" dirty="0">
                <a:solidFill>
                  <a:srgbClr val="FFFFFF"/>
                </a:solidFill>
                <a:effectLst>
                  <a:outerShdw blurRad="50800" dist="50800" dir="5400000" algn="ctr" rotWithShape="0">
                    <a:srgbClr val="000000"/>
                  </a:outerShdw>
                </a:effectLst>
              </a:rPr>
              <a:t>    </a:t>
            </a:r>
            <a:r>
              <a:rPr lang="en-US" sz="2000" dirty="0" err="1" smtClean="0">
                <a:solidFill>
                  <a:srgbClr val="FFC000"/>
                </a:solidFill>
                <a:effectLst>
                  <a:outerShdw blurRad="50800" dist="50800" dir="5400000" algn="ctr" rotWithShape="0">
                    <a:srgbClr val="000000"/>
                  </a:outerShdw>
                </a:effectLst>
              </a:rPr>
              <a:t>Jaimee</a:t>
            </a:r>
            <a:r>
              <a:rPr lang="en-US" sz="2000" dirty="0" smtClean="0">
                <a:solidFill>
                  <a:srgbClr val="FFC000"/>
                </a:solidFill>
                <a:effectLst>
                  <a:outerShdw blurRad="50800" dist="50800" dir="5400000" algn="ctr" rotWithShape="0">
                    <a:srgbClr val="000000"/>
                  </a:outerShdw>
                </a:effectLst>
              </a:rPr>
              <a:t> L. </a:t>
            </a:r>
            <a:r>
              <a:rPr lang="en-US" sz="2000" dirty="0" err="1" smtClean="0">
                <a:solidFill>
                  <a:srgbClr val="FFC000"/>
                </a:solidFill>
                <a:effectLst>
                  <a:outerShdw blurRad="50800" dist="50800" dir="5400000" algn="ctr" rotWithShape="0">
                    <a:srgbClr val="000000"/>
                  </a:outerShdw>
                </a:effectLst>
              </a:rPr>
              <a:t>Nardiello</a:t>
            </a:r>
            <a:endParaRPr lang="en-US" sz="2000" dirty="0">
              <a:solidFill>
                <a:srgbClr val="FFC000"/>
              </a:solidFill>
              <a:effectLst>
                <a:outerShdw blurRad="50800" dist="50800" dir="5400000" algn="ctr" rotWithShape="0">
                  <a:srgbClr val="000000"/>
                </a:outerShdw>
              </a:effectLst>
            </a:endParaRPr>
          </a:p>
          <a:p>
            <a:pPr marL="346075" lvl="1" algn="r" fontAlgn="base">
              <a:spcBef>
                <a:spcPct val="0"/>
              </a:spcBef>
              <a:spcAft>
                <a:spcPct val="0"/>
              </a:spcAft>
              <a:defRPr/>
            </a:pPr>
            <a:r>
              <a:rPr lang="en-US" dirty="0" err="1" smtClean="0">
                <a:solidFill>
                  <a:srgbClr val="FFFFFF"/>
                </a:solidFill>
                <a:effectLst>
                  <a:outerShdw blurRad="50800" dist="50800" dir="5400000" algn="ctr" rotWithShape="0">
                    <a:srgbClr val="000000"/>
                  </a:outerShdw>
                </a:effectLst>
              </a:rPr>
              <a:t>Zetlin</a:t>
            </a:r>
            <a:r>
              <a:rPr lang="en-US" dirty="0" smtClean="0">
                <a:solidFill>
                  <a:srgbClr val="FFFFFF"/>
                </a:solidFill>
                <a:effectLst>
                  <a:outerShdw blurRad="50800" dist="50800" dir="5400000" algn="ctr" rotWithShape="0">
                    <a:srgbClr val="000000"/>
                  </a:outerShdw>
                </a:effectLst>
              </a:rPr>
              <a:t> &amp; De </a:t>
            </a:r>
            <a:r>
              <a:rPr lang="en-US" dirty="0" err="1" smtClean="0">
                <a:solidFill>
                  <a:srgbClr val="FFFFFF"/>
                </a:solidFill>
                <a:effectLst>
                  <a:outerShdw blurRad="50800" dist="50800" dir="5400000" algn="ctr" rotWithShape="0">
                    <a:srgbClr val="000000"/>
                  </a:outerShdw>
                </a:effectLst>
              </a:rPr>
              <a:t>Chiara</a:t>
            </a:r>
            <a:r>
              <a:rPr lang="en-US" dirty="0" smtClean="0">
                <a:solidFill>
                  <a:srgbClr val="FFFFFF"/>
                </a:solidFill>
                <a:effectLst>
                  <a:outerShdw blurRad="50800" dist="50800" dir="5400000" algn="ctr" rotWithShape="0">
                    <a:srgbClr val="000000"/>
                  </a:outerShdw>
                </a:effectLst>
              </a:rPr>
              <a:t> LLP</a:t>
            </a:r>
            <a:endParaRPr lang="en-US" dirty="0">
              <a:solidFill>
                <a:srgbClr val="FFFFFF"/>
              </a:solidFill>
              <a:effectLst>
                <a:outerShdw blurRad="50800" dist="50800" dir="5400000" algn="ctr" rotWithShape="0">
                  <a:srgbClr val="000000"/>
                </a:outerShdw>
              </a:effectLst>
            </a:endParaRPr>
          </a:p>
          <a:p>
            <a:pPr algn="r" fontAlgn="base">
              <a:spcBef>
                <a:spcPct val="0"/>
              </a:spcBef>
              <a:spcAft>
                <a:spcPct val="0"/>
              </a:spcAft>
              <a:defRPr/>
            </a:pPr>
            <a:endParaRPr lang="en-US" sz="2000" dirty="0">
              <a:solidFill>
                <a:srgbClr val="FFFFFF"/>
              </a:solidFill>
              <a:effectLst>
                <a:outerShdw blurRad="50800" dist="50800" dir="5400000" algn="ctr" rotWithShape="0">
                  <a:srgbClr val="000000"/>
                </a:outerShdw>
              </a:effectLst>
            </a:endParaRPr>
          </a:p>
        </p:txBody>
      </p:sp>
      <p:sp>
        <p:nvSpPr>
          <p:cNvPr id="14" name="Rectangle 13"/>
          <p:cNvSpPr/>
          <p:nvPr/>
        </p:nvSpPr>
        <p:spPr>
          <a:xfrm>
            <a:off x="4321060" y="5794449"/>
            <a:ext cx="4572001" cy="984885"/>
          </a:xfrm>
          <a:prstGeom prst="rect">
            <a:avLst/>
          </a:prstGeom>
        </p:spPr>
        <p:txBody>
          <a:bodyPr>
            <a:spAutoFit/>
          </a:bodyPr>
          <a:lstStyle/>
          <a:p>
            <a:pPr algn="r" fontAlgn="base">
              <a:spcBef>
                <a:spcPct val="0"/>
              </a:spcBef>
              <a:spcAft>
                <a:spcPct val="0"/>
              </a:spcAft>
              <a:defRPr/>
            </a:pPr>
            <a:r>
              <a:rPr lang="en-US" sz="2000" dirty="0">
                <a:solidFill>
                  <a:srgbClr val="FFFFFF"/>
                </a:solidFill>
                <a:effectLst>
                  <a:outerShdw blurRad="50800" dist="50800" dir="5400000" algn="ctr" rotWithShape="0">
                    <a:srgbClr val="000000"/>
                  </a:outerShdw>
                </a:effectLst>
              </a:rPr>
              <a:t>    </a:t>
            </a:r>
            <a:r>
              <a:rPr lang="en-US" sz="2000" dirty="0" smtClean="0">
                <a:solidFill>
                  <a:srgbClr val="FFC000"/>
                </a:solidFill>
                <a:effectLst>
                  <a:outerShdw blurRad="50800" dist="50800" dir="5400000" algn="ctr" rotWithShape="0">
                    <a:srgbClr val="000000"/>
                  </a:outerShdw>
                </a:effectLst>
              </a:rPr>
              <a:t>Joseph D. West</a:t>
            </a:r>
            <a:endParaRPr lang="en-US" sz="2000" dirty="0">
              <a:solidFill>
                <a:srgbClr val="FFC000"/>
              </a:solidFill>
              <a:effectLst>
                <a:outerShdw blurRad="50800" dist="50800" dir="5400000" algn="ctr" rotWithShape="0">
                  <a:srgbClr val="000000"/>
                </a:outerShdw>
              </a:effectLst>
            </a:endParaRPr>
          </a:p>
          <a:p>
            <a:pPr marL="346075" lvl="1" algn="r" fontAlgn="base">
              <a:spcBef>
                <a:spcPct val="0"/>
              </a:spcBef>
              <a:spcAft>
                <a:spcPct val="0"/>
              </a:spcAft>
              <a:defRPr/>
            </a:pPr>
            <a:r>
              <a:rPr lang="en-US" dirty="0" smtClean="0">
                <a:solidFill>
                  <a:srgbClr val="FFFFFF"/>
                </a:solidFill>
                <a:effectLst>
                  <a:outerShdw blurRad="50800" dist="50800" dir="5400000" algn="ctr" rotWithShape="0">
                    <a:srgbClr val="000000"/>
                  </a:outerShdw>
                </a:effectLst>
              </a:rPr>
              <a:t>Gibson Dunn &amp; </a:t>
            </a:r>
            <a:r>
              <a:rPr lang="en-US" dirty="0" err="1" smtClean="0">
                <a:solidFill>
                  <a:srgbClr val="FFFFFF"/>
                </a:solidFill>
                <a:effectLst>
                  <a:outerShdw blurRad="50800" dist="50800" dir="5400000" algn="ctr" rotWithShape="0">
                    <a:srgbClr val="000000"/>
                  </a:outerShdw>
                </a:effectLst>
              </a:rPr>
              <a:t>Crutcher</a:t>
            </a:r>
            <a:r>
              <a:rPr lang="en-US" dirty="0" smtClean="0">
                <a:solidFill>
                  <a:srgbClr val="FFFFFF"/>
                </a:solidFill>
                <a:effectLst>
                  <a:outerShdw blurRad="50800" dist="50800" dir="5400000" algn="ctr" rotWithShape="0">
                    <a:srgbClr val="000000"/>
                  </a:outerShdw>
                </a:effectLst>
              </a:rPr>
              <a:t> LLP</a:t>
            </a:r>
            <a:endParaRPr lang="en-US" dirty="0">
              <a:solidFill>
                <a:srgbClr val="FFFFFF"/>
              </a:solidFill>
              <a:effectLst>
                <a:outerShdw blurRad="50800" dist="50800" dir="5400000" algn="ctr" rotWithShape="0">
                  <a:srgbClr val="000000"/>
                </a:outerShdw>
              </a:effectLst>
            </a:endParaRPr>
          </a:p>
          <a:p>
            <a:pPr algn="r" fontAlgn="base">
              <a:spcBef>
                <a:spcPct val="0"/>
              </a:spcBef>
              <a:spcAft>
                <a:spcPct val="0"/>
              </a:spcAft>
              <a:defRPr/>
            </a:pPr>
            <a:endParaRPr lang="en-US" sz="2000" dirty="0">
              <a:solidFill>
                <a:srgbClr val="FFFFFF"/>
              </a:solidFill>
              <a:effectLst>
                <a:outerShdw blurRad="50800" dist="50800" dir="5400000" algn="ctr" rotWithShape="0">
                  <a:srgbClr val="000000"/>
                </a:outerShdw>
              </a:effectLst>
            </a:endParaRPr>
          </a:p>
        </p:txBody>
      </p:sp>
      <p:sp>
        <p:nvSpPr>
          <p:cNvPr id="15" name="Rectangle 14"/>
          <p:cNvSpPr/>
          <p:nvPr/>
        </p:nvSpPr>
        <p:spPr>
          <a:xfrm>
            <a:off x="6018100" y="173038"/>
            <a:ext cx="2790825" cy="400050"/>
          </a:xfrm>
          <a:prstGeom prst="rect">
            <a:avLst/>
          </a:prstGeom>
        </p:spPr>
        <p:txBody>
          <a:bodyPr>
            <a:spAutoFit/>
          </a:bodyPr>
          <a:lstStyle/>
          <a:p>
            <a:pPr algn="r">
              <a:defRPr/>
            </a:pPr>
            <a:r>
              <a:rPr lang="en-US" sz="2000" i="1" dirty="0">
                <a:solidFill>
                  <a:srgbClr val="FFFFFF"/>
                </a:solidFill>
                <a:effectLst>
                  <a:outerShdw blurRad="50800" dist="50800" dir="5400000" algn="ctr" rotWithShape="0">
                    <a:srgbClr val="000000"/>
                  </a:outerShdw>
                </a:effectLst>
              </a:rPr>
              <a:t>Plenary </a:t>
            </a:r>
            <a:r>
              <a:rPr lang="en-US" sz="2000" i="1" dirty="0" smtClean="0">
                <a:solidFill>
                  <a:srgbClr val="FFFFFF"/>
                </a:solidFill>
                <a:effectLst>
                  <a:outerShdw blurRad="50800" dist="50800" dir="5400000" algn="ctr" rotWithShape="0">
                    <a:srgbClr val="000000"/>
                  </a:outerShdw>
                </a:effectLst>
              </a:rPr>
              <a:t>2</a:t>
            </a:r>
            <a:endParaRPr lang="en-US" sz="2000" i="1" dirty="0">
              <a:solidFill>
                <a:srgbClr val="FFFFFF"/>
              </a:solidFill>
              <a:effectLst>
                <a:outerShdw blurRad="50800" dist="50800" dir="5400000" algn="ctr" rotWithShape="0">
                  <a:srgbClr val="000000"/>
                </a:outerShdw>
              </a:effectLst>
            </a:endParaRPr>
          </a:p>
        </p:txBody>
      </p:sp>
      <p:sp>
        <p:nvSpPr>
          <p:cNvPr id="17" name="Rectangle 16"/>
          <p:cNvSpPr/>
          <p:nvPr/>
        </p:nvSpPr>
        <p:spPr>
          <a:xfrm>
            <a:off x="0" y="4376615"/>
            <a:ext cx="9144000" cy="289170"/>
          </a:xfrm>
          <a:prstGeom prst="rect">
            <a:avLst/>
          </a:prstGeom>
          <a:solidFill>
            <a:srgbClr val="4D4D4D">
              <a:alpha val="6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8" name="Slide Number Placeholder 17"/>
          <p:cNvSpPr>
            <a:spLocks noGrp="1"/>
          </p:cNvSpPr>
          <p:nvPr>
            <p:ph type="sldNum" sz="quarter" idx="4"/>
          </p:nvPr>
        </p:nvSpPr>
        <p:spPr/>
        <p:txBody>
          <a:bodyPr/>
          <a:lstStyle/>
          <a:p>
            <a:fld id="{8B6EAA52-AD01-4315-A1D8-1962751B528E}" type="slidenum">
              <a:rPr lang="en-US" smtClean="0"/>
              <a:pPr/>
              <a:t>1</a:t>
            </a:fld>
            <a:endParaRPr lang="en-US"/>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3465" y="171225"/>
            <a:ext cx="8229600" cy="1143000"/>
          </a:xfrm>
          <a:noFill/>
        </p:spPr>
        <p:txBody>
          <a:bodyPr/>
          <a:lstStyle/>
          <a:p>
            <a:r>
              <a:rPr lang="en-US" sz="4000" dirty="0" smtClean="0">
                <a:latin typeface="Arial Black" pitchFamily="-80" charset="0"/>
              </a:rPr>
              <a:t>Limitations of Liability</a:t>
            </a:r>
          </a:p>
        </p:txBody>
      </p:sp>
      <p:sp>
        <p:nvSpPr>
          <p:cNvPr id="19459" name="Rectangle 3"/>
          <p:cNvSpPr>
            <a:spLocks noGrp="1" noChangeArrowheads="1"/>
          </p:cNvSpPr>
          <p:nvPr>
            <p:ph type="body" idx="1"/>
          </p:nvPr>
        </p:nvSpPr>
        <p:spPr>
          <a:xfrm>
            <a:off x="762000" y="1905000"/>
            <a:ext cx="7772400" cy="4114800"/>
          </a:xfrm>
          <a:noFill/>
        </p:spPr>
        <p:txBody>
          <a:bodyPr/>
          <a:lstStyle/>
          <a:p>
            <a:pPr>
              <a:spcAft>
                <a:spcPts val="1800"/>
              </a:spcAft>
            </a:pPr>
            <a:r>
              <a:rPr lang="en-US" dirty="0" smtClean="0">
                <a:effectLst>
                  <a:outerShdw blurRad="50800" dist="50800" dir="5400000" algn="ctr" rotWithShape="0">
                    <a:schemeClr val="bg2"/>
                  </a:outerShdw>
                </a:effectLst>
                <a:latin typeface="Arial" charset="0"/>
              </a:rPr>
              <a:t>Three most recognized contractual provisions to limit liability:</a:t>
            </a:r>
          </a:p>
          <a:p>
            <a:pPr lvl="1">
              <a:spcAft>
                <a:spcPts val="1800"/>
              </a:spcAft>
            </a:pPr>
            <a:r>
              <a:rPr lang="en-US" dirty="0" smtClean="0">
                <a:effectLst>
                  <a:outerShdw blurRad="50800" dist="50800" dir="5400000" algn="ctr" rotWithShape="0">
                    <a:schemeClr val="bg2"/>
                  </a:outerShdw>
                </a:effectLst>
              </a:rPr>
              <a:t>(1) limit liability to certain claims; </a:t>
            </a:r>
          </a:p>
          <a:p>
            <a:pPr lvl="1">
              <a:spcAft>
                <a:spcPts val="1800"/>
              </a:spcAft>
            </a:pPr>
            <a:r>
              <a:rPr lang="en-US" dirty="0" smtClean="0">
                <a:effectLst>
                  <a:outerShdw blurRad="50800" dist="50800" dir="5400000" algn="ctr" rotWithShape="0">
                    <a:schemeClr val="bg2"/>
                  </a:outerShdw>
                </a:effectLst>
              </a:rPr>
              <a:t>(2) limit liability to fees paid; and/or</a:t>
            </a:r>
          </a:p>
          <a:p>
            <a:pPr lvl="1">
              <a:spcAft>
                <a:spcPts val="1800"/>
              </a:spcAft>
            </a:pPr>
            <a:r>
              <a:rPr lang="en-US" dirty="0" smtClean="0">
                <a:effectLst>
                  <a:outerShdw blurRad="50800" dist="50800" dir="5400000" algn="ctr" rotWithShape="0">
                    <a:schemeClr val="bg2"/>
                  </a:outerShdw>
                </a:effectLst>
              </a:rPr>
              <a:t>(3) limit liability to insurance recovery </a:t>
            </a:r>
            <a:endParaRPr lang="en-US" dirty="0" smtClean="0">
              <a:effectLst>
                <a:outerShdw blurRad="50800" dist="50800" dir="5400000" algn="ctr" rotWithShape="0">
                  <a:schemeClr val="bg2"/>
                </a:outerShdw>
              </a:effectLst>
              <a:latin typeface="Arial" charset="0"/>
            </a:endParaRP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10</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5650" y="171225"/>
            <a:ext cx="8229600" cy="1143000"/>
          </a:xfrm>
          <a:noFill/>
        </p:spPr>
        <p:txBody>
          <a:bodyPr/>
          <a:lstStyle/>
          <a:p>
            <a:r>
              <a:rPr lang="en-US" sz="4000" dirty="0" smtClean="0">
                <a:latin typeface="Arial Black" pitchFamily="-80" charset="0"/>
              </a:rPr>
              <a:t>Limitations of Liability</a:t>
            </a:r>
          </a:p>
        </p:txBody>
      </p:sp>
      <p:sp>
        <p:nvSpPr>
          <p:cNvPr id="19459" name="Rectangle 3"/>
          <p:cNvSpPr>
            <a:spLocks noGrp="1" noChangeArrowheads="1"/>
          </p:cNvSpPr>
          <p:nvPr>
            <p:ph type="body" idx="1"/>
          </p:nvPr>
        </p:nvSpPr>
        <p:spPr>
          <a:xfrm>
            <a:off x="685800" y="2133600"/>
            <a:ext cx="7772400" cy="4114800"/>
          </a:xfrm>
          <a:noFill/>
        </p:spPr>
        <p:txBody>
          <a:bodyPr/>
          <a:lstStyle/>
          <a:p>
            <a:pPr>
              <a:spcAft>
                <a:spcPts val="1800"/>
              </a:spcAft>
            </a:pPr>
            <a:r>
              <a:rPr lang="en-US" dirty="0" smtClean="0">
                <a:latin typeface="Arial" charset="0"/>
              </a:rPr>
              <a:t>Limiting Liability to Certain Claims:</a:t>
            </a:r>
          </a:p>
          <a:p>
            <a:pPr lvl="1">
              <a:spcAft>
                <a:spcPts val="1800"/>
              </a:spcAft>
            </a:pPr>
            <a:r>
              <a:rPr lang="en-US" dirty="0" smtClean="0">
                <a:latin typeface="Arial" charset="0"/>
              </a:rPr>
              <a:t>Statute of limitations</a:t>
            </a:r>
          </a:p>
          <a:p>
            <a:pPr lvl="1">
              <a:spcAft>
                <a:spcPts val="1800"/>
              </a:spcAft>
            </a:pPr>
            <a:r>
              <a:rPr lang="en-US" dirty="0" smtClean="0">
                <a:latin typeface="Arial" charset="0"/>
              </a:rPr>
              <a:t>Differing site conditions</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11</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1465" y="179040"/>
            <a:ext cx="8229600" cy="1143000"/>
          </a:xfrm>
          <a:noFill/>
        </p:spPr>
        <p:txBody>
          <a:bodyPr/>
          <a:lstStyle/>
          <a:p>
            <a:r>
              <a:rPr lang="en-US" sz="4000" dirty="0" smtClean="0">
                <a:latin typeface="Arial Black" pitchFamily="-80" charset="0"/>
              </a:rPr>
              <a:t>Limitations of Liability</a:t>
            </a:r>
          </a:p>
        </p:txBody>
      </p:sp>
      <p:sp>
        <p:nvSpPr>
          <p:cNvPr id="19459" name="Rectangle 3"/>
          <p:cNvSpPr>
            <a:spLocks noGrp="1" noChangeArrowheads="1"/>
          </p:cNvSpPr>
          <p:nvPr>
            <p:ph type="body" idx="1"/>
          </p:nvPr>
        </p:nvSpPr>
        <p:spPr>
          <a:xfrm>
            <a:off x="685800" y="2133600"/>
            <a:ext cx="7772400" cy="4114800"/>
          </a:xfrm>
          <a:noFill/>
        </p:spPr>
        <p:txBody>
          <a:bodyPr/>
          <a:lstStyle/>
          <a:p>
            <a:pPr>
              <a:spcAft>
                <a:spcPts val="1800"/>
              </a:spcAft>
            </a:pPr>
            <a:r>
              <a:rPr lang="en-US" dirty="0" smtClean="0">
                <a:latin typeface="Arial" charset="0"/>
              </a:rPr>
              <a:t>Limiting Liability to Fees Paid</a:t>
            </a:r>
          </a:p>
          <a:p>
            <a:pPr lvl="1">
              <a:spcAft>
                <a:spcPts val="1800"/>
              </a:spcAft>
            </a:pPr>
            <a:r>
              <a:rPr lang="en-US" dirty="0" smtClean="0">
                <a:latin typeface="Arial" charset="0"/>
              </a:rPr>
              <a:t>Dollar Cap</a:t>
            </a:r>
          </a:p>
          <a:p>
            <a:pPr lvl="1">
              <a:spcAft>
                <a:spcPts val="1800"/>
              </a:spcAft>
            </a:pPr>
            <a:r>
              <a:rPr lang="en-US" dirty="0" smtClean="0">
                <a:latin typeface="Arial" charset="0"/>
              </a:rPr>
              <a:t>Don’t forget to include attorney’s fees!</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12</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9280" y="171225"/>
            <a:ext cx="8229600" cy="1143000"/>
          </a:xfrm>
          <a:noFill/>
        </p:spPr>
        <p:txBody>
          <a:bodyPr/>
          <a:lstStyle/>
          <a:p>
            <a:r>
              <a:rPr lang="en-US" sz="4000" dirty="0" smtClean="0">
                <a:latin typeface="Arial Black" pitchFamily="-80" charset="0"/>
              </a:rPr>
              <a:t>Limitations of Liability</a:t>
            </a:r>
          </a:p>
        </p:txBody>
      </p:sp>
      <p:sp>
        <p:nvSpPr>
          <p:cNvPr id="19459" name="Rectangle 3"/>
          <p:cNvSpPr>
            <a:spLocks noGrp="1" noChangeArrowheads="1"/>
          </p:cNvSpPr>
          <p:nvPr>
            <p:ph type="body" idx="1"/>
          </p:nvPr>
        </p:nvSpPr>
        <p:spPr>
          <a:xfrm>
            <a:off x="685800" y="2133600"/>
            <a:ext cx="7772400" cy="4114800"/>
          </a:xfrm>
          <a:noFill/>
        </p:spPr>
        <p:txBody>
          <a:bodyPr/>
          <a:lstStyle/>
          <a:p>
            <a:pPr lvl="0"/>
            <a:r>
              <a:rPr lang="en-US" dirty="0" smtClean="0"/>
              <a:t>The liability of Consultant, and of Consultant’s employees and sub-consultants, to Client, </a:t>
            </a:r>
            <a:r>
              <a:rPr lang="en-US" dirty="0" smtClean="0">
                <a:solidFill>
                  <a:srgbClr val="FF0000"/>
                </a:solidFill>
              </a:rPr>
              <a:t>including attorneys’ fees awarded under this Agreement</a:t>
            </a:r>
            <a:r>
              <a:rPr lang="en-US" dirty="0" smtClean="0"/>
              <a:t>, shall not exceed an aggregate limit of $50,000 or the amount of the fee, whichever is greater regardless of the legal theory under which such liability is imposed.</a:t>
            </a:r>
            <a:endParaRPr lang="en-US" sz="1600" dirty="0"/>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13</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9280" y="171225"/>
            <a:ext cx="8229600" cy="1143000"/>
          </a:xfrm>
          <a:noFill/>
        </p:spPr>
        <p:txBody>
          <a:bodyPr/>
          <a:lstStyle/>
          <a:p>
            <a:r>
              <a:rPr lang="en-US" sz="4000" dirty="0" smtClean="0">
                <a:latin typeface="Arial Black" pitchFamily="-80" charset="0"/>
              </a:rPr>
              <a:t>Limitations of Liability</a:t>
            </a:r>
          </a:p>
        </p:txBody>
      </p:sp>
      <p:sp>
        <p:nvSpPr>
          <p:cNvPr id="19459" name="Rectangle 3"/>
          <p:cNvSpPr>
            <a:spLocks noGrp="1" noChangeArrowheads="1"/>
          </p:cNvSpPr>
          <p:nvPr>
            <p:ph type="body" idx="1"/>
          </p:nvPr>
        </p:nvSpPr>
        <p:spPr>
          <a:xfrm>
            <a:off x="685800" y="2133600"/>
            <a:ext cx="7772400" cy="4114800"/>
          </a:xfrm>
          <a:noFill/>
        </p:spPr>
        <p:txBody>
          <a:bodyPr/>
          <a:lstStyle/>
          <a:p>
            <a:pPr>
              <a:spcAft>
                <a:spcPts val="1800"/>
              </a:spcAft>
            </a:pPr>
            <a:r>
              <a:rPr lang="en-US" dirty="0" smtClean="0">
                <a:latin typeface="Arial" charset="0"/>
              </a:rPr>
              <a:t>Limitations to Insurance Recovery</a:t>
            </a:r>
          </a:p>
          <a:p>
            <a:pPr lvl="1">
              <a:spcAft>
                <a:spcPts val="1800"/>
              </a:spcAft>
            </a:pPr>
            <a:r>
              <a:rPr lang="en-US" dirty="0" smtClean="0">
                <a:latin typeface="Arial" pitchFamily="34" charset="0"/>
                <a:cs typeface="Arial" pitchFamily="34" charset="0"/>
              </a:rPr>
              <a:t>“insurance coverage available at the time of settlement or judgment” </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14</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1465" y="179040"/>
            <a:ext cx="8229600" cy="1143000"/>
          </a:xfrm>
          <a:noFill/>
        </p:spPr>
        <p:txBody>
          <a:bodyPr/>
          <a:lstStyle/>
          <a:p>
            <a:r>
              <a:rPr lang="en-US" sz="4000" dirty="0" smtClean="0">
                <a:latin typeface="Arial Black" pitchFamily="-80" charset="0"/>
              </a:rPr>
              <a:t>Limitations of Liability</a:t>
            </a:r>
          </a:p>
        </p:txBody>
      </p:sp>
      <p:sp>
        <p:nvSpPr>
          <p:cNvPr id="19459" name="Rectangle 3"/>
          <p:cNvSpPr>
            <a:spLocks noGrp="1" noChangeArrowheads="1"/>
          </p:cNvSpPr>
          <p:nvPr>
            <p:ph type="body" idx="1"/>
          </p:nvPr>
        </p:nvSpPr>
        <p:spPr>
          <a:xfrm>
            <a:off x="685800" y="1606065"/>
            <a:ext cx="7772400" cy="4953000"/>
          </a:xfrm>
          <a:noFill/>
        </p:spPr>
        <p:txBody>
          <a:bodyPr/>
          <a:lstStyle/>
          <a:p>
            <a:pPr>
              <a:spcAft>
                <a:spcPts val="600"/>
              </a:spcAft>
            </a:pPr>
            <a:r>
              <a:rPr lang="en-US" dirty="0" smtClean="0">
                <a:latin typeface="Arial" charset="0"/>
              </a:rPr>
              <a:t>Will your limitation of liability clause be enforceable?</a:t>
            </a:r>
          </a:p>
          <a:p>
            <a:pPr lvl="1">
              <a:spcAft>
                <a:spcPts val="600"/>
              </a:spcAft>
            </a:pPr>
            <a:r>
              <a:rPr lang="en-US" dirty="0" smtClean="0">
                <a:latin typeface="Arial" charset="0"/>
              </a:rPr>
              <a:t>Upheld in 36 states</a:t>
            </a:r>
          </a:p>
          <a:p>
            <a:pPr lvl="2">
              <a:spcAft>
                <a:spcPts val="600"/>
              </a:spcAft>
            </a:pPr>
            <a:r>
              <a:rPr lang="en-US" dirty="0" smtClean="0">
                <a:latin typeface="Arial" charset="0"/>
              </a:rPr>
              <a:t>Confirm the law governing your agreement permits a LOL clause</a:t>
            </a:r>
          </a:p>
          <a:p>
            <a:pPr lvl="1">
              <a:spcAft>
                <a:spcPts val="600"/>
              </a:spcAft>
            </a:pPr>
            <a:r>
              <a:rPr lang="en-US" dirty="0" smtClean="0">
                <a:latin typeface="Arial" charset="0"/>
              </a:rPr>
              <a:t>Be clear and unambiguous</a:t>
            </a:r>
          </a:p>
          <a:p>
            <a:pPr lvl="1">
              <a:spcAft>
                <a:spcPts val="600"/>
              </a:spcAft>
            </a:pPr>
            <a:r>
              <a:rPr lang="en-US" dirty="0" smtClean="0">
                <a:latin typeface="Arial" charset="0"/>
              </a:rPr>
              <a:t>Negotiate the terms</a:t>
            </a:r>
          </a:p>
          <a:p>
            <a:pPr lvl="1">
              <a:spcAft>
                <a:spcPts val="600"/>
              </a:spcAft>
            </a:pPr>
            <a:r>
              <a:rPr lang="en-US" dirty="0" smtClean="0">
                <a:latin typeface="Arial" charset="0"/>
              </a:rPr>
              <a:t>Don’t be overzealous</a:t>
            </a:r>
          </a:p>
          <a:p>
            <a:pPr lvl="1">
              <a:spcAft>
                <a:spcPts val="600"/>
              </a:spcAft>
            </a:pPr>
            <a:r>
              <a:rPr lang="en-US" dirty="0" smtClean="0">
                <a:latin typeface="Arial" charset="0"/>
              </a:rPr>
              <a:t>Confirm the contract provisions are not in conflict</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15</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9280" y="171225"/>
            <a:ext cx="8229600" cy="1143000"/>
          </a:xfrm>
          <a:noFill/>
        </p:spPr>
        <p:txBody>
          <a:bodyPr/>
          <a:lstStyle/>
          <a:p>
            <a:r>
              <a:rPr lang="en-US" sz="4000" dirty="0" smtClean="0">
                <a:latin typeface="Arial Black" pitchFamily="-80" charset="0"/>
              </a:rPr>
              <a:t>Limitations of Liability</a:t>
            </a:r>
          </a:p>
        </p:txBody>
      </p:sp>
      <p:sp>
        <p:nvSpPr>
          <p:cNvPr id="19459" name="Rectangle 3"/>
          <p:cNvSpPr>
            <a:spLocks noGrp="1" noChangeArrowheads="1"/>
          </p:cNvSpPr>
          <p:nvPr>
            <p:ph type="body" idx="1"/>
          </p:nvPr>
        </p:nvSpPr>
        <p:spPr>
          <a:xfrm>
            <a:off x="609599" y="1905000"/>
            <a:ext cx="8221785" cy="4114800"/>
          </a:xfrm>
          <a:noFill/>
        </p:spPr>
        <p:txBody>
          <a:bodyPr/>
          <a:lstStyle/>
          <a:p>
            <a:pPr>
              <a:spcAft>
                <a:spcPts val="1800"/>
              </a:spcAft>
            </a:pPr>
            <a:r>
              <a:rPr lang="en-US" dirty="0" smtClean="0">
                <a:latin typeface="Arial" charset="0"/>
              </a:rPr>
              <a:t>In a perfect world…</a:t>
            </a:r>
          </a:p>
          <a:p>
            <a:pPr lvl="1">
              <a:spcAft>
                <a:spcPts val="1800"/>
              </a:spcAft>
            </a:pPr>
            <a:r>
              <a:rPr lang="en-US" dirty="0" smtClean="0">
                <a:latin typeface="Arial" charset="0"/>
              </a:rPr>
              <a:t>No monetary caps</a:t>
            </a:r>
          </a:p>
          <a:p>
            <a:pPr lvl="1">
              <a:spcAft>
                <a:spcPts val="1800"/>
              </a:spcAft>
            </a:pPr>
            <a:r>
              <a:rPr lang="en-US" dirty="0" smtClean="0">
                <a:latin typeface="Arial" charset="0"/>
              </a:rPr>
              <a:t>All claims brought within one year</a:t>
            </a:r>
          </a:p>
          <a:p>
            <a:pPr lvl="1">
              <a:spcAft>
                <a:spcPts val="1800"/>
              </a:spcAft>
            </a:pPr>
            <a:r>
              <a:rPr lang="en-US" dirty="0" smtClean="0">
                <a:latin typeface="Arial" charset="0"/>
              </a:rPr>
              <a:t>No added protections for differing site conditions</a:t>
            </a:r>
          </a:p>
          <a:p>
            <a:pPr lvl="1">
              <a:spcAft>
                <a:spcPts val="1800"/>
              </a:spcAft>
            </a:pPr>
            <a:endParaRPr lang="en-US" dirty="0" smtClean="0">
              <a:latin typeface="Arial" charset="0"/>
            </a:endParaRPr>
          </a:p>
          <a:p>
            <a:pPr lvl="1">
              <a:spcAft>
                <a:spcPts val="1800"/>
              </a:spcAft>
            </a:pPr>
            <a:endParaRPr lang="en-US" dirty="0" smtClean="0">
              <a:latin typeface="Arial" charset="0"/>
            </a:endParaRPr>
          </a:p>
          <a:p>
            <a:pPr lvl="1">
              <a:spcAft>
                <a:spcPts val="1800"/>
              </a:spcAft>
            </a:pPr>
            <a:endParaRPr lang="en-US" dirty="0" smtClean="0">
              <a:latin typeface="Arial" charset="0"/>
            </a:endParaRP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16</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657969"/>
            <a:ext cx="9144000" cy="220003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0" y="0"/>
            <a:ext cx="9144000"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8" name="Slide Number Placeholder 17"/>
          <p:cNvSpPr>
            <a:spLocks noGrp="1"/>
          </p:cNvSpPr>
          <p:nvPr>
            <p:ph type="sldNum" sz="quarter" idx="4"/>
          </p:nvPr>
        </p:nvSpPr>
        <p:spPr/>
        <p:txBody>
          <a:bodyPr/>
          <a:lstStyle/>
          <a:p>
            <a:fld id="{8B6EAA52-AD01-4315-A1D8-1962751B528E}" type="slidenum">
              <a:rPr lang="en-US" smtClean="0"/>
              <a:pPr/>
              <a:t>17</a:t>
            </a:fld>
            <a:endParaRPr lang="en-US"/>
          </a:p>
        </p:txBody>
      </p:sp>
      <p:sp>
        <p:nvSpPr>
          <p:cNvPr id="7" name="Rectangle 2"/>
          <p:cNvSpPr txBox="1">
            <a:spLocks noChangeArrowheads="1"/>
          </p:cNvSpPr>
          <p:nvPr/>
        </p:nvSpPr>
        <p:spPr bwMode="auto">
          <a:xfrm>
            <a:off x="448462" y="2648727"/>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i="1" kern="0" smtClean="0">
                <a:solidFill>
                  <a:srgbClr val="FFC000"/>
                </a:solidFill>
                <a:effectLst>
                  <a:outerShdw blurRad="50800" dist="50800" dir="5400000" algn="ctr" rotWithShape="0">
                    <a:srgbClr val="000000"/>
                  </a:outerShdw>
                </a:effectLst>
                <a:latin typeface="Arial Black" pitchFamily="34" charset="0"/>
              </a:rPr>
              <a:t>Waiver of Consequential Damages</a:t>
            </a:r>
            <a:endParaRPr lang="en-US" sz="4400" b="1" i="1" kern="0" dirty="0" smtClean="0">
              <a:solidFill>
                <a:srgbClr val="FFC000"/>
              </a:solidFill>
              <a:effectLst>
                <a:outerShdw blurRad="50800" dist="50800" dir="5400000" algn="ctr" rotWithShape="0">
                  <a:srgbClr val="000000"/>
                </a:outerShdw>
              </a:effectLst>
              <a:latin typeface="Arial Black" pitchFamily="34" charset="0"/>
            </a:endParaRPr>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7095" y="186855"/>
            <a:ext cx="8229600" cy="1143000"/>
          </a:xfrm>
        </p:spPr>
        <p:txBody>
          <a:bodyPr/>
          <a:lstStyle/>
          <a:p>
            <a:pPr>
              <a:lnSpc>
                <a:spcPts val="4000"/>
              </a:lnSpc>
            </a:pPr>
            <a:r>
              <a:rPr lang="en-US" sz="4000" dirty="0" smtClean="0">
                <a:latin typeface="Arial Black" pitchFamily="34" charset="0"/>
              </a:rPr>
              <a:t>Waiver of Consequential Damages</a:t>
            </a:r>
          </a:p>
        </p:txBody>
      </p:sp>
      <p:sp>
        <p:nvSpPr>
          <p:cNvPr id="25603" name="Rectangle 3"/>
          <p:cNvSpPr>
            <a:spLocks noGrp="1" noChangeArrowheads="1"/>
          </p:cNvSpPr>
          <p:nvPr>
            <p:ph type="body" idx="1"/>
          </p:nvPr>
        </p:nvSpPr>
        <p:spPr>
          <a:xfrm>
            <a:off x="457200" y="1959690"/>
            <a:ext cx="8229600" cy="4525963"/>
          </a:xfrm>
        </p:spPr>
        <p:txBody>
          <a:bodyPr/>
          <a:lstStyle/>
          <a:p>
            <a:pPr>
              <a:lnSpc>
                <a:spcPct val="90000"/>
              </a:lnSpc>
              <a:spcAft>
                <a:spcPts val="2400"/>
              </a:spcAft>
            </a:pPr>
            <a:r>
              <a:rPr lang="en-US" dirty="0" smtClean="0">
                <a:latin typeface="Arial" charset="0"/>
              </a:rPr>
              <a:t>Make the party whole, by placing in the position that party would have been had the contract been performed</a:t>
            </a:r>
          </a:p>
          <a:p>
            <a:pPr lvl="1">
              <a:lnSpc>
                <a:spcPct val="90000"/>
              </a:lnSpc>
              <a:spcAft>
                <a:spcPts val="2400"/>
              </a:spcAft>
            </a:pPr>
            <a:r>
              <a:rPr lang="en-US" dirty="0" smtClean="0">
                <a:latin typeface="Arial" charset="0"/>
                <a:cs typeface="Calibri" pitchFamily="34" charset="0"/>
              </a:rPr>
              <a:t>but must be reasonably foreseeable as a result of the breach </a:t>
            </a:r>
          </a:p>
          <a:p>
            <a:pPr lvl="1">
              <a:lnSpc>
                <a:spcPct val="90000"/>
              </a:lnSpc>
              <a:spcAft>
                <a:spcPts val="2400"/>
              </a:spcAft>
            </a:pPr>
            <a:r>
              <a:rPr lang="en-US" dirty="0" smtClean="0">
                <a:latin typeface="Arial" charset="0"/>
                <a:cs typeface="Calibri" pitchFamily="34" charset="0"/>
              </a:rPr>
              <a:t>but not including remote losses  </a:t>
            </a:r>
          </a:p>
          <a:p>
            <a:pPr>
              <a:lnSpc>
                <a:spcPct val="90000"/>
              </a:lnSpc>
              <a:spcAft>
                <a:spcPts val="2400"/>
              </a:spcAft>
            </a:pPr>
            <a:endParaRPr lang="en-US" sz="2800" dirty="0" smtClean="0"/>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18</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1826835"/>
            <a:ext cx="8229600" cy="4525963"/>
          </a:xfrm>
          <a:noFill/>
        </p:spPr>
        <p:txBody>
          <a:bodyPr/>
          <a:lstStyle/>
          <a:p>
            <a:pPr>
              <a:lnSpc>
                <a:spcPct val="90000"/>
              </a:lnSpc>
              <a:spcAft>
                <a:spcPts val="1800"/>
              </a:spcAft>
            </a:pPr>
            <a:r>
              <a:rPr lang="en-US" dirty="0" smtClean="0">
                <a:latin typeface="Arial" charset="0"/>
              </a:rPr>
              <a:t>Damages 101</a:t>
            </a:r>
          </a:p>
          <a:p>
            <a:pPr lvl="1">
              <a:lnSpc>
                <a:spcPts val="3600"/>
              </a:lnSpc>
              <a:spcAft>
                <a:spcPts val="1800"/>
              </a:spcAft>
              <a:buFontTx/>
              <a:buChar char="–"/>
            </a:pPr>
            <a:r>
              <a:rPr lang="en-US" dirty="0" smtClean="0">
                <a:latin typeface="Arial" charset="0"/>
                <a:cs typeface="Calibri" pitchFamily="34" charset="0"/>
              </a:rPr>
              <a:t>“the basic purpose of contract damages is to make a party whole by putting it in as good a position as the party would have been had the contract been performed…a party is not entitled to recover damages not the proximate result of the breach of contract and those which are remote, contingent, and speculative in character.”</a:t>
            </a:r>
          </a:p>
          <a:p>
            <a:pPr lvl="7">
              <a:lnSpc>
                <a:spcPct val="90000"/>
              </a:lnSpc>
              <a:spcAft>
                <a:spcPts val="1800"/>
              </a:spcAft>
              <a:buClr>
                <a:srgbClr val="FFC000"/>
              </a:buClr>
            </a:pPr>
            <a:r>
              <a:rPr lang="en-US" dirty="0" smtClean="0">
                <a:effectLst>
                  <a:outerShdw blurRad="50800" dist="50800" dir="5400000" algn="ctr" rotWithShape="0">
                    <a:schemeClr val="bg2"/>
                  </a:outerShdw>
                </a:effectLst>
                <a:latin typeface="Arial" charset="0"/>
              </a:rPr>
              <a:t>ABA Model Jury Instruction 10.02</a:t>
            </a:r>
            <a:r>
              <a:rPr lang="en-US" dirty="0" smtClean="0">
                <a:effectLst>
                  <a:outerShdw blurRad="50800" dist="50800" dir="5400000" algn="ctr" rotWithShape="0">
                    <a:schemeClr val="bg2"/>
                  </a:outerShdw>
                </a:effectLst>
                <a:latin typeface="Arial" charset="0"/>
                <a:cs typeface="Calibri" pitchFamily="34" charset="0"/>
              </a:rPr>
              <a:t> </a:t>
            </a:r>
          </a:p>
          <a:p>
            <a:pPr marL="0" indent="0">
              <a:lnSpc>
                <a:spcPct val="90000"/>
              </a:lnSpc>
              <a:spcAft>
                <a:spcPts val="1800"/>
              </a:spcAft>
            </a:pPr>
            <a:endParaRPr lang="en-US" sz="2800" dirty="0" smtClean="0">
              <a:latin typeface="Arial" charset="0"/>
            </a:endParaRP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19</a:t>
            </a:fld>
            <a:endParaRPr lang="en-US">
              <a:solidFill>
                <a:srgbClr val="FFFFFF"/>
              </a:solidFill>
            </a:endParaRPr>
          </a:p>
        </p:txBody>
      </p:sp>
      <p:sp>
        <p:nvSpPr>
          <p:cNvPr id="6" name="Rectangle 2"/>
          <p:cNvSpPr>
            <a:spLocks noGrp="1" noChangeArrowheads="1"/>
          </p:cNvSpPr>
          <p:nvPr>
            <p:ph type="title"/>
          </p:nvPr>
        </p:nvSpPr>
        <p:spPr>
          <a:xfrm>
            <a:off x="167095" y="186855"/>
            <a:ext cx="8229600" cy="1143000"/>
          </a:xfrm>
        </p:spPr>
        <p:txBody>
          <a:bodyPr/>
          <a:lstStyle/>
          <a:p>
            <a:pPr>
              <a:lnSpc>
                <a:spcPts val="4000"/>
              </a:lnSpc>
            </a:pPr>
            <a:r>
              <a:rPr lang="en-US" sz="4000" dirty="0" smtClean="0">
                <a:latin typeface="Arial Black" pitchFamily="34" charset="0"/>
              </a:rPr>
              <a:t>Waiver of Consequential Damages</a:t>
            </a:r>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2</a:t>
            </a:fld>
            <a:endParaRPr lang="en-US">
              <a:solidFill>
                <a:srgbClr val="FFFFFF"/>
              </a:solidFill>
            </a:endParaRPr>
          </a:p>
        </p:txBody>
      </p:sp>
      <p:sp>
        <p:nvSpPr>
          <p:cNvPr id="5" name="Rectangle 2"/>
          <p:cNvSpPr txBox="1">
            <a:spLocks noChangeArrowheads="1"/>
          </p:cNvSpPr>
          <p:nvPr/>
        </p:nvSpPr>
        <p:spPr bwMode="auto">
          <a:xfrm>
            <a:off x="117842" y="-617788"/>
            <a:ext cx="8659446" cy="1654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3200" b="1" i="1" kern="0" dirty="0" smtClean="0">
                <a:solidFill>
                  <a:srgbClr val="000000"/>
                </a:solidFill>
                <a:latin typeface="Arial Black" pitchFamily="-80" charset="0"/>
              </a:rPr>
              <a:t/>
            </a:r>
            <a:br>
              <a:rPr lang="en-US" sz="3200" b="1" i="1" kern="0" dirty="0" smtClean="0">
                <a:solidFill>
                  <a:srgbClr val="000000"/>
                </a:solidFill>
                <a:latin typeface="Arial Black" pitchFamily="-80" charset="0"/>
              </a:rPr>
            </a:br>
            <a:r>
              <a:rPr lang="en-US" sz="3200" b="1" i="1" kern="0" dirty="0" smtClean="0">
                <a:solidFill>
                  <a:srgbClr val="000000"/>
                </a:solidFill>
                <a:latin typeface="Arial Black" pitchFamily="-80" charset="0"/>
              </a:rPr>
              <a:t/>
            </a:r>
            <a:br>
              <a:rPr lang="en-US" sz="3200" b="1" i="1" kern="0" dirty="0" smtClean="0">
                <a:solidFill>
                  <a:srgbClr val="000000"/>
                </a:solidFill>
                <a:latin typeface="Arial Black" pitchFamily="-80" charset="0"/>
              </a:rPr>
            </a:br>
            <a:r>
              <a:rPr lang="en-US" sz="3200" b="1" i="1" kern="0" dirty="0" smtClean="0">
                <a:solidFill>
                  <a:srgbClr val="000000"/>
                </a:solidFill>
                <a:latin typeface="Arial Black" pitchFamily="-80" charset="0"/>
              </a:rPr>
              <a:t>Fifty State Survey On Enforcement Of Limitation Of Liability Clauses</a:t>
            </a:r>
          </a:p>
        </p:txBody>
      </p:sp>
      <p:sp>
        <p:nvSpPr>
          <p:cNvPr id="6" name="Rectangle 5"/>
          <p:cNvSpPr/>
          <p:nvPr/>
        </p:nvSpPr>
        <p:spPr>
          <a:xfrm>
            <a:off x="307304" y="2461804"/>
            <a:ext cx="5075238" cy="1508105"/>
          </a:xfrm>
          <a:prstGeom prst="rect">
            <a:avLst/>
          </a:prstGeom>
        </p:spPr>
        <p:txBody>
          <a:bodyPr>
            <a:spAutoFit/>
          </a:bodyPr>
          <a:lstStyle/>
          <a:p>
            <a:pPr fontAlgn="base">
              <a:spcBef>
                <a:spcPct val="0"/>
              </a:spcBef>
              <a:spcAft>
                <a:spcPct val="0"/>
              </a:spcAft>
              <a:defRPr/>
            </a:pPr>
            <a:r>
              <a:rPr lang="en-US" sz="2000" dirty="0" smtClean="0">
                <a:solidFill>
                  <a:srgbClr val="FFC000"/>
                </a:solidFill>
                <a:effectLst>
                  <a:outerShdw blurRad="50800" dist="50800" dir="5400000" algn="ctr" rotWithShape="0">
                    <a:srgbClr val="000000"/>
                  </a:outerShdw>
                </a:effectLst>
              </a:rPr>
              <a:t>R. Thomas Dunn</a:t>
            </a:r>
            <a:endParaRPr lang="en-US" sz="2000" dirty="0">
              <a:solidFill>
                <a:srgbClr val="FFC000"/>
              </a:solidFill>
              <a:effectLst>
                <a:outerShdw blurRad="50800" dist="50800" dir="5400000" algn="ctr" rotWithShape="0">
                  <a:srgbClr val="000000"/>
                </a:outerShdw>
              </a:effectLst>
            </a:endParaRPr>
          </a:p>
          <a:p>
            <a:pPr indent="3175" fontAlgn="base">
              <a:spcBef>
                <a:spcPct val="0"/>
              </a:spcBef>
              <a:spcAft>
                <a:spcPct val="0"/>
              </a:spcAft>
              <a:defRPr/>
            </a:pPr>
            <a:r>
              <a:rPr lang="en-US" sz="1700" dirty="0" smtClean="0">
                <a:solidFill>
                  <a:srgbClr val="F8F8F8"/>
                </a:solidFill>
                <a:effectLst>
                  <a:outerShdw blurRad="50800" dist="50800" dir="5400000" algn="ctr" rotWithShape="0">
                    <a:srgbClr val="000000"/>
                  </a:outerShdw>
                </a:effectLst>
              </a:rPr>
              <a:t>Little Medeiros Kinder Bulman &amp; Whitney, PC</a:t>
            </a:r>
          </a:p>
          <a:p>
            <a:pPr indent="3175" fontAlgn="base">
              <a:spcBef>
                <a:spcPct val="0"/>
              </a:spcBef>
              <a:spcAft>
                <a:spcPct val="0"/>
              </a:spcAft>
              <a:defRPr/>
            </a:pPr>
            <a:r>
              <a:rPr lang="en-US" sz="1700" dirty="0" smtClean="0">
                <a:solidFill>
                  <a:srgbClr val="F8F8F8"/>
                </a:solidFill>
                <a:effectLst>
                  <a:outerShdw blurRad="50800" dist="50800" dir="5400000" algn="ctr" rotWithShape="0">
                    <a:srgbClr val="000000"/>
                  </a:outerShdw>
                </a:effectLst>
              </a:rPr>
              <a:t>Providence, RI</a:t>
            </a:r>
          </a:p>
          <a:p>
            <a:pPr indent="3175" fontAlgn="base">
              <a:spcBef>
                <a:spcPct val="0"/>
              </a:spcBef>
              <a:spcAft>
                <a:spcPct val="0"/>
              </a:spcAft>
              <a:defRPr/>
            </a:pPr>
            <a:r>
              <a:rPr lang="en-US" sz="1900" dirty="0" smtClean="0">
                <a:solidFill>
                  <a:srgbClr val="FFC000"/>
                </a:solidFill>
                <a:effectLst>
                  <a:outerShdw blurRad="50800" dist="50800" dir="5400000" algn="ctr" rotWithShape="0">
                    <a:srgbClr val="000000"/>
                  </a:outerShdw>
                </a:effectLst>
              </a:rPr>
              <a:t>tdunn@lmkbw.com</a:t>
            </a:r>
          </a:p>
          <a:p>
            <a:pPr indent="3175" fontAlgn="base">
              <a:spcBef>
                <a:spcPct val="0"/>
              </a:spcBef>
              <a:spcAft>
                <a:spcPct val="0"/>
              </a:spcAft>
              <a:defRPr/>
            </a:pPr>
            <a:r>
              <a:rPr lang="en-US" sz="1700" dirty="0" smtClean="0">
                <a:solidFill>
                  <a:srgbClr val="F8F8F8"/>
                </a:solidFill>
                <a:effectLst>
                  <a:outerShdw blurRad="50800" dist="50800" dir="5400000" algn="ctr" rotWithShape="0">
                    <a:srgbClr val="000000"/>
                  </a:outerShdw>
                </a:effectLst>
              </a:rPr>
              <a:t>401-272-8080</a:t>
            </a:r>
            <a:endParaRPr lang="en-US" sz="1700" dirty="0">
              <a:solidFill>
                <a:srgbClr val="F8F8F8"/>
              </a:solidFill>
              <a:effectLst>
                <a:outerShdw blurRad="50800" dist="50800" dir="5400000" algn="ctr" rotWithShape="0">
                  <a:srgbClr val="000000"/>
                </a:outerShdw>
              </a:effectLst>
            </a:endParaRPr>
          </a:p>
        </p:txBody>
      </p:sp>
      <p:sp>
        <p:nvSpPr>
          <p:cNvPr id="7" name="Rectangle 6"/>
          <p:cNvSpPr/>
          <p:nvPr/>
        </p:nvSpPr>
        <p:spPr>
          <a:xfrm>
            <a:off x="306170" y="4974402"/>
            <a:ext cx="5749619" cy="1508105"/>
          </a:xfrm>
          <a:prstGeom prst="rect">
            <a:avLst/>
          </a:prstGeom>
        </p:spPr>
        <p:txBody>
          <a:bodyPr wrap="square">
            <a:spAutoFit/>
          </a:bodyPr>
          <a:lstStyle/>
          <a:p>
            <a:pPr fontAlgn="base">
              <a:spcBef>
                <a:spcPct val="0"/>
              </a:spcBef>
              <a:spcAft>
                <a:spcPct val="0"/>
              </a:spcAft>
              <a:defRPr/>
            </a:pPr>
            <a:r>
              <a:rPr lang="en-US" sz="2000" dirty="0" smtClean="0">
                <a:solidFill>
                  <a:srgbClr val="FFC000"/>
                </a:solidFill>
                <a:effectLst>
                  <a:outerShdw blurRad="50800" dist="50800" dir="5400000" algn="ctr" rotWithShape="0">
                    <a:srgbClr val="000000"/>
                  </a:outerShdw>
                </a:effectLst>
              </a:rPr>
              <a:t>Michael </a:t>
            </a:r>
            <a:r>
              <a:rPr lang="en-US" sz="2000" dirty="0" err="1" smtClean="0">
                <a:solidFill>
                  <a:srgbClr val="FFC000"/>
                </a:solidFill>
                <a:effectLst>
                  <a:outerShdw blurRad="50800" dist="50800" dir="5400000" algn="ctr" rotWithShape="0">
                    <a:srgbClr val="000000"/>
                  </a:outerShdw>
                </a:effectLst>
              </a:rPr>
              <a:t>Kamprath</a:t>
            </a:r>
            <a:endParaRPr lang="en-US" sz="2000" dirty="0">
              <a:solidFill>
                <a:srgbClr val="FFC000"/>
              </a:solidFill>
              <a:effectLst>
                <a:outerShdw blurRad="50800" dist="50800" dir="5400000" algn="ctr" rotWithShape="0">
                  <a:srgbClr val="000000"/>
                </a:outerShdw>
              </a:effectLst>
            </a:endParaRPr>
          </a:p>
          <a:p>
            <a:pPr indent="3175" fontAlgn="base">
              <a:spcBef>
                <a:spcPct val="0"/>
              </a:spcBef>
              <a:spcAft>
                <a:spcPct val="0"/>
              </a:spcAft>
              <a:defRPr/>
            </a:pPr>
            <a:r>
              <a:rPr lang="en-US" sz="1700" dirty="0" smtClean="0">
                <a:solidFill>
                  <a:srgbClr val="F8F8F8"/>
                </a:solidFill>
                <a:effectLst>
                  <a:outerShdw blurRad="50800" dist="50800" dir="5400000" algn="ctr" rotWithShape="0">
                    <a:srgbClr val="000000"/>
                  </a:outerShdw>
                </a:effectLst>
              </a:rPr>
              <a:t>Thresher &amp; Thresher P.A.</a:t>
            </a:r>
          </a:p>
          <a:p>
            <a:pPr indent="3175" fontAlgn="base">
              <a:spcBef>
                <a:spcPct val="0"/>
              </a:spcBef>
              <a:spcAft>
                <a:spcPct val="0"/>
              </a:spcAft>
              <a:defRPr/>
            </a:pPr>
            <a:r>
              <a:rPr lang="en-US" sz="1700" dirty="0" smtClean="0">
                <a:solidFill>
                  <a:srgbClr val="F8F8F8"/>
                </a:solidFill>
                <a:effectLst>
                  <a:outerShdw blurRad="50800" dist="50800" dir="5400000" algn="ctr" rotWithShape="0">
                    <a:srgbClr val="000000"/>
                  </a:outerShdw>
                </a:effectLst>
              </a:rPr>
              <a:t>Tampa, FL</a:t>
            </a:r>
          </a:p>
          <a:p>
            <a:pPr indent="3175" fontAlgn="base">
              <a:spcBef>
                <a:spcPct val="0"/>
              </a:spcBef>
              <a:spcAft>
                <a:spcPct val="0"/>
              </a:spcAft>
              <a:defRPr/>
            </a:pPr>
            <a:r>
              <a:rPr lang="en-US" sz="1900" dirty="0" smtClean="0">
                <a:solidFill>
                  <a:srgbClr val="FFC000"/>
                </a:solidFill>
                <a:effectLst>
                  <a:outerShdw blurRad="50800" dist="50800" dir="5400000" algn="ctr" rotWithShape="0">
                    <a:srgbClr val="000000"/>
                  </a:outerShdw>
                </a:effectLst>
              </a:rPr>
              <a:t>michael.kamprath@thresherpa.com</a:t>
            </a:r>
          </a:p>
          <a:p>
            <a:pPr indent="3175" fontAlgn="base">
              <a:spcBef>
                <a:spcPct val="0"/>
              </a:spcBef>
              <a:spcAft>
                <a:spcPct val="0"/>
              </a:spcAft>
              <a:defRPr/>
            </a:pPr>
            <a:r>
              <a:rPr lang="en-US" sz="1700" dirty="0" smtClean="0">
                <a:solidFill>
                  <a:srgbClr val="F8F8F8"/>
                </a:solidFill>
                <a:effectLst>
                  <a:outerShdw blurRad="50800" dist="50800" dir="5400000" algn="ctr" rotWithShape="0">
                    <a:srgbClr val="000000"/>
                  </a:outerShdw>
                </a:effectLst>
              </a:rPr>
              <a:t>813-229-7744</a:t>
            </a:r>
            <a:endParaRPr lang="en-US" sz="1700" dirty="0">
              <a:solidFill>
                <a:srgbClr val="F8F8F8"/>
              </a:solidFill>
              <a:effectLst>
                <a:outerShdw blurRad="50800" dist="50800" dir="5400000" algn="ctr" rotWithShape="0">
                  <a:srgbClr val="000000"/>
                </a:outerShdw>
              </a:effectLst>
            </a:endParaRPr>
          </a:p>
        </p:txBody>
      </p:sp>
      <p:sp>
        <p:nvSpPr>
          <p:cNvPr id="8" name="Rectangle 7"/>
          <p:cNvSpPr/>
          <p:nvPr/>
        </p:nvSpPr>
        <p:spPr>
          <a:xfrm>
            <a:off x="3777340" y="2461842"/>
            <a:ext cx="5075238" cy="1785104"/>
          </a:xfrm>
          <a:prstGeom prst="rect">
            <a:avLst/>
          </a:prstGeom>
        </p:spPr>
        <p:txBody>
          <a:bodyPr>
            <a:spAutoFit/>
          </a:bodyPr>
          <a:lstStyle/>
          <a:p>
            <a:pPr algn="r" fontAlgn="base">
              <a:spcBef>
                <a:spcPct val="0"/>
              </a:spcBef>
              <a:spcAft>
                <a:spcPct val="0"/>
              </a:spcAft>
              <a:defRPr/>
            </a:pPr>
            <a:r>
              <a:rPr lang="en-US" sz="2000" dirty="0" smtClean="0">
                <a:solidFill>
                  <a:srgbClr val="FFC000"/>
                </a:solidFill>
                <a:effectLst>
                  <a:outerShdw blurRad="50800" dist="50800" dir="5400000" algn="ctr" rotWithShape="0">
                    <a:srgbClr val="000000"/>
                  </a:outerShdw>
                </a:effectLst>
              </a:rPr>
              <a:t>Kenneth H. Haney</a:t>
            </a:r>
            <a:endParaRPr lang="en-US" sz="2000" dirty="0">
              <a:solidFill>
                <a:srgbClr val="FFC000"/>
              </a:solidFill>
              <a:effectLst>
                <a:outerShdw blurRad="50800" dist="50800" dir="5400000" algn="ctr" rotWithShape="0">
                  <a:srgbClr val="000000"/>
                </a:outerShdw>
              </a:effectLst>
            </a:endParaRPr>
          </a:p>
          <a:p>
            <a:pPr indent="3175" algn="r" fontAlgn="base">
              <a:spcBef>
                <a:spcPct val="0"/>
              </a:spcBef>
              <a:spcAft>
                <a:spcPct val="0"/>
              </a:spcAft>
              <a:defRPr/>
            </a:pPr>
            <a:r>
              <a:rPr lang="en-US" sz="1700" dirty="0" smtClean="0">
                <a:solidFill>
                  <a:srgbClr val="F8F8F8"/>
                </a:solidFill>
                <a:effectLst>
                  <a:outerShdw blurRad="50800" dist="50800" dir="5400000" algn="ctr" rotWithShape="0">
                    <a:srgbClr val="000000"/>
                  </a:outerShdw>
                </a:effectLst>
              </a:rPr>
              <a:t>Quarles &amp; Brady LLP</a:t>
            </a:r>
          </a:p>
          <a:p>
            <a:pPr indent="3175" algn="r" fontAlgn="base">
              <a:spcBef>
                <a:spcPct val="0"/>
              </a:spcBef>
              <a:spcAft>
                <a:spcPct val="0"/>
              </a:spcAft>
              <a:defRPr/>
            </a:pPr>
            <a:r>
              <a:rPr lang="en-US" sz="1700" dirty="0" smtClean="0">
                <a:solidFill>
                  <a:srgbClr val="F8F8F8"/>
                </a:solidFill>
                <a:effectLst>
                  <a:outerShdw blurRad="50800" dist="50800" dir="5400000" algn="ctr" rotWithShape="0">
                    <a:srgbClr val="000000"/>
                  </a:outerShdw>
                </a:effectLst>
              </a:rPr>
              <a:t>Naples, FL</a:t>
            </a:r>
          </a:p>
          <a:p>
            <a:pPr indent="3175" algn="r" fontAlgn="base">
              <a:spcBef>
                <a:spcPct val="0"/>
              </a:spcBef>
              <a:spcAft>
                <a:spcPct val="0"/>
              </a:spcAft>
              <a:defRPr/>
            </a:pPr>
            <a:r>
              <a:rPr lang="en-US" sz="1900" dirty="0" smtClean="0">
                <a:solidFill>
                  <a:srgbClr val="FFC000"/>
                </a:solidFill>
                <a:effectLst>
                  <a:outerShdw blurRad="50800" dist="50800" dir="5400000" algn="ctr" rotWithShape="0">
                    <a:srgbClr val="000000"/>
                  </a:outerShdw>
                </a:effectLst>
              </a:rPr>
              <a:t>kenneth.haney@quarles.com</a:t>
            </a:r>
          </a:p>
          <a:p>
            <a:pPr indent="3175" algn="r" fontAlgn="base">
              <a:spcBef>
                <a:spcPct val="0"/>
              </a:spcBef>
              <a:spcAft>
                <a:spcPct val="0"/>
              </a:spcAft>
              <a:defRPr/>
            </a:pPr>
            <a:r>
              <a:rPr lang="en-US" sz="1700" dirty="0" smtClean="0">
                <a:solidFill>
                  <a:srgbClr val="F8F8F8"/>
                </a:solidFill>
                <a:effectLst>
                  <a:outerShdw blurRad="50800" dist="50800" dir="5400000" algn="ctr" rotWithShape="0">
                    <a:srgbClr val="000000"/>
                  </a:outerShdw>
                </a:effectLst>
              </a:rPr>
              <a:t>239-659-5050</a:t>
            </a:r>
          </a:p>
          <a:p>
            <a:pPr indent="3175" algn="r" fontAlgn="base">
              <a:spcBef>
                <a:spcPct val="0"/>
              </a:spcBef>
              <a:spcAft>
                <a:spcPct val="0"/>
              </a:spcAft>
              <a:defRPr/>
            </a:pPr>
            <a:endParaRPr lang="en-US" dirty="0">
              <a:solidFill>
                <a:srgbClr val="F8F8F8"/>
              </a:solidFill>
              <a:effectLst>
                <a:outerShdw blurRad="50800" dist="50800" dir="5400000" algn="ctr" rotWithShape="0">
                  <a:srgbClr val="000000"/>
                </a:outerShdw>
              </a:effectLst>
            </a:endParaRPr>
          </a:p>
        </p:txBody>
      </p:sp>
      <p:sp>
        <p:nvSpPr>
          <p:cNvPr id="9" name="Rectangle 8"/>
          <p:cNvSpPr/>
          <p:nvPr/>
        </p:nvSpPr>
        <p:spPr>
          <a:xfrm>
            <a:off x="3154888" y="4974432"/>
            <a:ext cx="5726173" cy="1508105"/>
          </a:xfrm>
          <a:prstGeom prst="rect">
            <a:avLst/>
          </a:prstGeom>
        </p:spPr>
        <p:txBody>
          <a:bodyPr wrap="square">
            <a:spAutoFit/>
          </a:bodyPr>
          <a:lstStyle/>
          <a:p>
            <a:pPr algn="r" fontAlgn="base">
              <a:spcBef>
                <a:spcPct val="0"/>
              </a:spcBef>
              <a:spcAft>
                <a:spcPct val="0"/>
              </a:spcAft>
              <a:defRPr/>
            </a:pPr>
            <a:r>
              <a:rPr lang="en-US" sz="2000" dirty="0" smtClean="0">
                <a:solidFill>
                  <a:srgbClr val="FFC000"/>
                </a:solidFill>
                <a:effectLst>
                  <a:outerShdw blurRad="50800" dist="50800" dir="5400000" algn="ctr" rotWithShape="0">
                    <a:srgbClr val="000000"/>
                  </a:outerShdw>
                </a:effectLst>
              </a:rPr>
              <a:t>Bruce W. </a:t>
            </a:r>
            <a:r>
              <a:rPr lang="en-US" sz="2000" dirty="0" err="1" smtClean="0">
                <a:solidFill>
                  <a:srgbClr val="FFC000"/>
                </a:solidFill>
                <a:effectLst>
                  <a:outerShdw blurRad="50800" dist="50800" dir="5400000" algn="ctr" rotWithShape="0">
                    <a:srgbClr val="000000"/>
                  </a:outerShdw>
                </a:effectLst>
              </a:rPr>
              <a:t>Merwin</a:t>
            </a:r>
            <a:endParaRPr lang="en-US" sz="2000" dirty="0">
              <a:solidFill>
                <a:srgbClr val="FFC000"/>
              </a:solidFill>
              <a:effectLst>
                <a:outerShdw blurRad="50800" dist="50800" dir="5400000" algn="ctr" rotWithShape="0">
                  <a:srgbClr val="000000"/>
                </a:outerShdw>
              </a:effectLst>
            </a:endParaRPr>
          </a:p>
          <a:p>
            <a:pPr indent="3175" algn="r" fontAlgn="base">
              <a:spcBef>
                <a:spcPct val="0"/>
              </a:spcBef>
              <a:spcAft>
                <a:spcPct val="0"/>
              </a:spcAft>
              <a:defRPr/>
            </a:pPr>
            <a:r>
              <a:rPr lang="en-US" sz="1700" dirty="0" smtClean="0">
                <a:solidFill>
                  <a:srgbClr val="F8F8F8"/>
                </a:solidFill>
                <a:effectLst>
                  <a:outerShdw blurRad="50800" dist="50800" dir="5400000" algn="ctr" rotWithShape="0">
                    <a:srgbClr val="000000"/>
                  </a:outerShdw>
                </a:effectLst>
              </a:rPr>
              <a:t>Haynes and Boone</a:t>
            </a:r>
          </a:p>
          <a:p>
            <a:pPr indent="3175" algn="r" fontAlgn="base">
              <a:spcBef>
                <a:spcPct val="0"/>
              </a:spcBef>
              <a:spcAft>
                <a:spcPct val="0"/>
              </a:spcAft>
              <a:defRPr/>
            </a:pPr>
            <a:r>
              <a:rPr lang="en-US" sz="1700" dirty="0" smtClean="0">
                <a:solidFill>
                  <a:srgbClr val="F8F8F8"/>
                </a:solidFill>
                <a:effectLst>
                  <a:outerShdw blurRad="50800" dist="50800" dir="5400000" algn="ctr" rotWithShape="0">
                    <a:srgbClr val="000000"/>
                  </a:outerShdw>
                </a:effectLst>
              </a:rPr>
              <a:t>Houston, TX</a:t>
            </a:r>
          </a:p>
          <a:p>
            <a:pPr indent="3175" algn="r" fontAlgn="base">
              <a:spcBef>
                <a:spcPct val="0"/>
              </a:spcBef>
              <a:spcAft>
                <a:spcPct val="0"/>
              </a:spcAft>
              <a:defRPr/>
            </a:pPr>
            <a:r>
              <a:rPr lang="en-US" sz="1900" dirty="0" smtClean="0">
                <a:solidFill>
                  <a:srgbClr val="FFC000"/>
                </a:solidFill>
                <a:effectLst>
                  <a:outerShdw blurRad="50800" dist="50800" dir="5400000" algn="ctr" rotWithShape="0">
                    <a:srgbClr val="000000"/>
                  </a:outerShdw>
                </a:effectLst>
              </a:rPr>
              <a:t>bruce.merwin@haynesboone.com</a:t>
            </a:r>
          </a:p>
          <a:p>
            <a:pPr indent="3175" algn="r" fontAlgn="base">
              <a:spcBef>
                <a:spcPct val="0"/>
              </a:spcBef>
              <a:spcAft>
                <a:spcPct val="0"/>
              </a:spcAft>
              <a:defRPr/>
            </a:pPr>
            <a:r>
              <a:rPr lang="en-US" sz="1700" dirty="0" smtClean="0">
                <a:solidFill>
                  <a:srgbClr val="F8F8F8"/>
                </a:solidFill>
                <a:effectLst>
                  <a:outerShdw blurRad="50800" dist="50800" dir="5400000" algn="ctr" rotWithShape="0">
                    <a:srgbClr val="000000"/>
                  </a:outerShdw>
                </a:effectLst>
              </a:rPr>
              <a:t>713-547-2116</a:t>
            </a:r>
            <a:endParaRPr lang="en-US" sz="1700" dirty="0">
              <a:solidFill>
                <a:srgbClr val="F8F8F8"/>
              </a:solidFill>
              <a:effectLst>
                <a:outerShdw blurRad="50800" dist="50800" dir="5400000" algn="ctr" rotWithShape="0">
                  <a:srgbClr val="000000"/>
                </a:outerShdw>
              </a:effectLst>
            </a:endParaRPr>
          </a:p>
        </p:txBody>
      </p:sp>
      <p:pic>
        <p:nvPicPr>
          <p:cNvPr id="11" name="Picture 10" descr="thomas_dunn.jpg"/>
          <p:cNvPicPr>
            <a:picLocks noChangeAspect="1"/>
          </p:cNvPicPr>
          <p:nvPr/>
        </p:nvPicPr>
        <p:blipFill>
          <a:blip r:embed="rId2" cstate="print"/>
          <a:srcRect l="11613" r="12688" b="38064"/>
          <a:stretch>
            <a:fillRect/>
          </a:stretch>
        </p:blipFill>
        <p:spPr>
          <a:xfrm>
            <a:off x="1039446" y="1641963"/>
            <a:ext cx="687754" cy="844062"/>
          </a:xfrm>
          <a:prstGeom prst="rect">
            <a:avLst/>
          </a:prstGeom>
          <a:ln w="12700">
            <a:solidFill>
              <a:schemeClr val="tx1"/>
            </a:solidFill>
          </a:ln>
        </p:spPr>
      </p:pic>
      <p:pic>
        <p:nvPicPr>
          <p:cNvPr id="12" name="Picture 11" descr="Haney%20color%20117x143.jpg"/>
          <p:cNvPicPr>
            <a:picLocks noChangeAspect="1"/>
          </p:cNvPicPr>
          <p:nvPr/>
        </p:nvPicPr>
        <p:blipFill>
          <a:blip r:embed="rId3" cstate="print"/>
          <a:stretch>
            <a:fillRect/>
          </a:stretch>
        </p:blipFill>
        <p:spPr>
          <a:xfrm>
            <a:off x="7442229" y="1622777"/>
            <a:ext cx="706294" cy="863248"/>
          </a:xfrm>
          <a:prstGeom prst="rect">
            <a:avLst/>
          </a:prstGeom>
          <a:ln w="12700">
            <a:solidFill>
              <a:schemeClr val="tx1"/>
            </a:solidFill>
          </a:ln>
        </p:spPr>
      </p:pic>
      <p:pic>
        <p:nvPicPr>
          <p:cNvPr id="13" name="Picture 12" descr="merwin_bruce_444x300.jpg"/>
          <p:cNvPicPr>
            <a:picLocks noChangeAspect="1"/>
          </p:cNvPicPr>
          <p:nvPr/>
        </p:nvPicPr>
        <p:blipFill>
          <a:blip r:embed="rId4" cstate="print"/>
          <a:srcRect l="23167" r="34292" b="23949"/>
          <a:stretch>
            <a:fillRect/>
          </a:stretch>
        </p:blipFill>
        <p:spPr>
          <a:xfrm>
            <a:off x="7440613" y="4087583"/>
            <a:ext cx="712330" cy="860426"/>
          </a:xfrm>
          <a:prstGeom prst="rect">
            <a:avLst/>
          </a:prstGeom>
          <a:ln w="12700">
            <a:solidFill>
              <a:schemeClr val="tx1"/>
            </a:solidFill>
          </a:ln>
        </p:spPr>
      </p:pic>
      <p:pic>
        <p:nvPicPr>
          <p:cNvPr id="14" name="Picture 13" descr="michael-kamprath.jpg"/>
          <p:cNvPicPr>
            <a:picLocks noChangeAspect="1"/>
          </p:cNvPicPr>
          <p:nvPr/>
        </p:nvPicPr>
        <p:blipFill>
          <a:blip r:embed="rId5" cstate="print"/>
          <a:srcRect l="10123" r="9672"/>
          <a:stretch>
            <a:fillRect/>
          </a:stretch>
        </p:blipFill>
        <p:spPr>
          <a:xfrm>
            <a:off x="1039813" y="4149969"/>
            <a:ext cx="700087" cy="872882"/>
          </a:xfrm>
          <a:prstGeom prst="rect">
            <a:avLst/>
          </a:prstGeom>
          <a:ln w="12700">
            <a:solidFill>
              <a:schemeClr val="tx1"/>
            </a:solidFill>
          </a:ln>
        </p:spPr>
      </p:pic>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body" idx="1"/>
          </p:nvPr>
        </p:nvSpPr>
        <p:spPr>
          <a:xfrm>
            <a:off x="228600" y="1905000"/>
            <a:ext cx="8763000" cy="4724400"/>
          </a:xfrm>
          <a:noFill/>
        </p:spPr>
        <p:txBody>
          <a:bodyPr/>
          <a:lstStyle/>
          <a:p>
            <a:pPr>
              <a:lnSpc>
                <a:spcPct val="90000"/>
              </a:lnSpc>
              <a:spcAft>
                <a:spcPts val="1800"/>
              </a:spcAft>
            </a:pPr>
            <a:r>
              <a:rPr lang="en-US" dirty="0" smtClean="0">
                <a:latin typeface="Arial" charset="0"/>
              </a:rPr>
              <a:t>Consequential v. Direct</a:t>
            </a:r>
          </a:p>
          <a:p>
            <a:pPr lvl="1">
              <a:lnSpc>
                <a:spcPct val="90000"/>
              </a:lnSpc>
              <a:spcAft>
                <a:spcPts val="1800"/>
              </a:spcAft>
            </a:pPr>
            <a:r>
              <a:rPr lang="en-US" dirty="0" smtClean="0">
                <a:latin typeface="Arial" charset="0"/>
              </a:rPr>
              <a:t>Direct  damages flow naturally and necessarily from the breach and compensate for foreseeable or contemplated loss</a:t>
            </a:r>
          </a:p>
          <a:p>
            <a:pPr lvl="2">
              <a:lnSpc>
                <a:spcPct val="90000"/>
              </a:lnSpc>
              <a:spcAft>
                <a:spcPts val="1800"/>
              </a:spcAft>
            </a:pPr>
            <a:r>
              <a:rPr lang="en-US" dirty="0" smtClean="0">
                <a:latin typeface="Arial" charset="0"/>
              </a:rPr>
              <a:t>Contract balance; cost to repair defective work </a:t>
            </a:r>
          </a:p>
          <a:p>
            <a:pPr lvl="1">
              <a:lnSpc>
                <a:spcPct val="90000"/>
              </a:lnSpc>
              <a:spcAft>
                <a:spcPts val="1800"/>
              </a:spcAft>
            </a:pPr>
            <a:r>
              <a:rPr lang="en-US" dirty="0" smtClean="0">
                <a:latin typeface="Arial" charset="0"/>
              </a:rPr>
              <a:t>Consequential damages do not flow directly and immediately from the breach, but only from some of the consequences or results of the breach </a:t>
            </a:r>
          </a:p>
        </p:txBody>
      </p:sp>
      <p:sp>
        <p:nvSpPr>
          <p:cNvPr id="5" name="Slide Number Placeholder 4"/>
          <p:cNvSpPr>
            <a:spLocks noGrp="1"/>
          </p:cNvSpPr>
          <p:nvPr>
            <p:ph type="sldNum" sz="quarter" idx="12"/>
          </p:nvPr>
        </p:nvSpPr>
        <p:spPr/>
        <p:txBody>
          <a:bodyPr/>
          <a:lstStyle/>
          <a:p>
            <a:fld id="{E2710CF1-57CC-41AC-999D-6DCF8ACC993E}" type="slidenum">
              <a:rPr lang="en-US" smtClean="0">
                <a:solidFill>
                  <a:srgbClr val="FFFFFF"/>
                </a:solidFill>
              </a:rPr>
              <a:pPr/>
              <a:t>20</a:t>
            </a:fld>
            <a:endParaRPr lang="en-US">
              <a:solidFill>
                <a:srgbClr val="FFFFFF"/>
              </a:solidFill>
            </a:endParaRPr>
          </a:p>
        </p:txBody>
      </p:sp>
      <p:sp>
        <p:nvSpPr>
          <p:cNvPr id="6" name="Rectangle 2"/>
          <p:cNvSpPr>
            <a:spLocks noGrp="1" noChangeArrowheads="1"/>
          </p:cNvSpPr>
          <p:nvPr>
            <p:ph type="title"/>
          </p:nvPr>
        </p:nvSpPr>
        <p:spPr>
          <a:xfrm>
            <a:off x="167095" y="186855"/>
            <a:ext cx="8229600" cy="1143000"/>
          </a:xfrm>
        </p:spPr>
        <p:txBody>
          <a:bodyPr/>
          <a:lstStyle/>
          <a:p>
            <a:pPr>
              <a:lnSpc>
                <a:spcPts val="4000"/>
              </a:lnSpc>
            </a:pPr>
            <a:r>
              <a:rPr lang="en-US" sz="4000" dirty="0" smtClean="0">
                <a:latin typeface="Arial Black" pitchFamily="34" charset="0"/>
              </a:rPr>
              <a:t>Waiver of Consequential Damages</a:t>
            </a:r>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85800" y="2653335"/>
            <a:ext cx="7772400" cy="3352800"/>
          </a:xfrm>
          <a:noFill/>
        </p:spPr>
        <p:txBody>
          <a:bodyPr numCol="2"/>
          <a:lstStyle/>
          <a:p>
            <a:pPr>
              <a:lnSpc>
                <a:spcPct val="90000"/>
              </a:lnSpc>
              <a:spcAft>
                <a:spcPts val="1200"/>
              </a:spcAft>
            </a:pPr>
            <a:r>
              <a:rPr lang="en-US" sz="2400" dirty="0" smtClean="0">
                <a:latin typeface="Arial" charset="0"/>
                <a:cs typeface="Arial" charset="0"/>
              </a:rPr>
              <a:t>Material Escalation</a:t>
            </a:r>
            <a:endParaRPr lang="en-US" sz="2400" dirty="0" smtClean="0">
              <a:latin typeface="Arial" charset="0"/>
              <a:cs typeface="Calibri" pitchFamily="34" charset="0"/>
            </a:endParaRPr>
          </a:p>
          <a:p>
            <a:pPr>
              <a:lnSpc>
                <a:spcPct val="90000"/>
              </a:lnSpc>
              <a:spcAft>
                <a:spcPts val="1200"/>
              </a:spcAft>
            </a:pPr>
            <a:r>
              <a:rPr lang="en-US" sz="2400" dirty="0" smtClean="0">
                <a:latin typeface="Arial" charset="0"/>
                <a:cs typeface="Arial" charset="0"/>
              </a:rPr>
              <a:t>Inefficiency</a:t>
            </a:r>
            <a:endParaRPr lang="en-US" sz="2400" dirty="0" smtClean="0">
              <a:latin typeface="Arial" charset="0"/>
              <a:cs typeface="Calibri" pitchFamily="34" charset="0"/>
            </a:endParaRPr>
          </a:p>
          <a:p>
            <a:pPr>
              <a:lnSpc>
                <a:spcPct val="90000"/>
              </a:lnSpc>
              <a:spcAft>
                <a:spcPts val="1200"/>
              </a:spcAft>
            </a:pPr>
            <a:r>
              <a:rPr lang="en-US" sz="2400" dirty="0" smtClean="0">
                <a:latin typeface="Arial" charset="0"/>
                <a:cs typeface="Arial" charset="0"/>
              </a:rPr>
              <a:t>Overtime/Cost of Acceleration</a:t>
            </a:r>
            <a:endParaRPr lang="en-US" sz="2400" dirty="0" smtClean="0">
              <a:latin typeface="Arial" charset="0"/>
              <a:cs typeface="Calibri" pitchFamily="34" charset="0"/>
            </a:endParaRPr>
          </a:p>
          <a:p>
            <a:pPr>
              <a:lnSpc>
                <a:spcPct val="90000"/>
              </a:lnSpc>
              <a:spcAft>
                <a:spcPts val="1200"/>
              </a:spcAft>
            </a:pPr>
            <a:r>
              <a:rPr lang="en-US" sz="2400" dirty="0" smtClean="0">
                <a:latin typeface="Arial" charset="0"/>
                <a:cs typeface="Arial" charset="0"/>
              </a:rPr>
              <a:t>Extended jobsite overhead</a:t>
            </a:r>
            <a:endParaRPr lang="en-US" sz="2400" dirty="0" smtClean="0">
              <a:latin typeface="Arial" charset="0"/>
              <a:cs typeface="Calibri" pitchFamily="34" charset="0"/>
            </a:endParaRPr>
          </a:p>
          <a:p>
            <a:pPr>
              <a:lnSpc>
                <a:spcPct val="90000"/>
              </a:lnSpc>
              <a:spcAft>
                <a:spcPts val="1200"/>
              </a:spcAft>
            </a:pPr>
            <a:r>
              <a:rPr lang="en-US" sz="2400" dirty="0" smtClean="0">
                <a:latin typeface="Arial" charset="0"/>
                <a:cs typeface="Arial" charset="0"/>
              </a:rPr>
              <a:t>Loss of early completion bonus</a:t>
            </a:r>
            <a:endParaRPr lang="en-US" sz="2400" dirty="0" smtClean="0">
              <a:latin typeface="Arial" charset="0"/>
              <a:cs typeface="Calibri" pitchFamily="34" charset="0"/>
            </a:endParaRPr>
          </a:p>
          <a:p>
            <a:pPr>
              <a:lnSpc>
                <a:spcPct val="90000"/>
              </a:lnSpc>
              <a:spcAft>
                <a:spcPts val="1200"/>
              </a:spcAft>
            </a:pPr>
            <a:r>
              <a:rPr lang="en-US" sz="2400" dirty="0" smtClean="0">
                <a:latin typeface="Arial" charset="0"/>
                <a:cs typeface="Arial" charset="0"/>
              </a:rPr>
              <a:t>Lost Profits (this and other projects)</a:t>
            </a:r>
            <a:endParaRPr lang="en-US" sz="2400" dirty="0" smtClean="0">
              <a:latin typeface="Arial" charset="0"/>
              <a:cs typeface="Calibri" pitchFamily="34" charset="0"/>
            </a:endParaRPr>
          </a:p>
          <a:p>
            <a:pPr>
              <a:lnSpc>
                <a:spcPct val="90000"/>
              </a:lnSpc>
              <a:spcAft>
                <a:spcPts val="1200"/>
              </a:spcAft>
            </a:pPr>
            <a:r>
              <a:rPr lang="en-US" sz="2400" dirty="0" smtClean="0">
                <a:latin typeface="Arial" charset="0"/>
                <a:cs typeface="Arial" charset="0"/>
              </a:rPr>
              <a:t>Home Office overhead</a:t>
            </a:r>
            <a:endParaRPr lang="en-US" sz="2400" dirty="0" smtClean="0">
              <a:latin typeface="Arial" charset="0"/>
              <a:cs typeface="Calibri" pitchFamily="34" charset="0"/>
            </a:endParaRPr>
          </a:p>
          <a:p>
            <a:pPr>
              <a:lnSpc>
                <a:spcPct val="90000"/>
              </a:lnSpc>
              <a:spcAft>
                <a:spcPts val="1200"/>
              </a:spcAft>
            </a:pPr>
            <a:r>
              <a:rPr lang="en-US" sz="2400" dirty="0" smtClean="0">
                <a:latin typeface="Arial" charset="0"/>
                <a:cs typeface="Arial" charset="0"/>
              </a:rPr>
              <a:t>Loss of bonding capacity</a:t>
            </a:r>
            <a:endParaRPr lang="en-US" sz="2400" dirty="0" smtClean="0">
              <a:latin typeface="Arial" charset="0"/>
              <a:cs typeface="Calibri" pitchFamily="34" charset="0"/>
            </a:endParaRPr>
          </a:p>
          <a:p>
            <a:pPr>
              <a:lnSpc>
                <a:spcPct val="90000"/>
              </a:lnSpc>
              <a:spcAft>
                <a:spcPts val="1200"/>
              </a:spcAft>
            </a:pPr>
            <a:r>
              <a:rPr lang="en-US" sz="2400" dirty="0" smtClean="0">
                <a:latin typeface="Arial" charset="0"/>
                <a:cs typeface="Arial" charset="0"/>
              </a:rPr>
              <a:t>Loss of reputation</a:t>
            </a:r>
            <a:endParaRPr lang="en-US" sz="2400" dirty="0" smtClean="0">
              <a:latin typeface="Arial" charset="0"/>
              <a:cs typeface="Calibri" pitchFamily="34" charset="0"/>
            </a:endParaRPr>
          </a:p>
          <a:p>
            <a:pPr>
              <a:lnSpc>
                <a:spcPct val="90000"/>
              </a:lnSpc>
              <a:spcAft>
                <a:spcPts val="1200"/>
              </a:spcAft>
            </a:pPr>
            <a:r>
              <a:rPr lang="en-US" sz="2400" dirty="0" smtClean="0">
                <a:latin typeface="Arial" charset="0"/>
                <a:cs typeface="Arial" charset="0"/>
              </a:rPr>
              <a:t>Loss of financing</a:t>
            </a:r>
          </a:p>
        </p:txBody>
      </p:sp>
      <p:sp>
        <p:nvSpPr>
          <p:cNvPr id="4" name="Rectangle 3"/>
          <p:cNvSpPr txBox="1">
            <a:spLocks noChangeArrowheads="1"/>
          </p:cNvSpPr>
          <p:nvPr/>
        </p:nvSpPr>
        <p:spPr bwMode="auto">
          <a:xfrm>
            <a:off x="1348154" y="1842477"/>
            <a:ext cx="6477000" cy="68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algn="ctr" eaLnBrk="0" fontAlgn="base" hangingPunct="0">
              <a:lnSpc>
                <a:spcPct val="90000"/>
              </a:lnSpc>
              <a:spcBef>
                <a:spcPct val="20000"/>
              </a:spcBef>
              <a:spcAft>
                <a:spcPct val="0"/>
              </a:spcAft>
              <a:defRPr/>
            </a:pPr>
            <a:r>
              <a:rPr lang="en-US" sz="3200" i="1" kern="0" dirty="0" smtClean="0">
                <a:solidFill>
                  <a:srgbClr val="FFC000"/>
                </a:solidFill>
                <a:effectLst>
                  <a:outerShdw blurRad="50800" dist="50800" dir="5400000" algn="ctr" rotWithShape="0">
                    <a:srgbClr val="000000"/>
                  </a:outerShdw>
                </a:effectLst>
                <a:ea typeface="ＭＳ Ｐゴシック" pitchFamily="-80" charset="-128"/>
                <a:cs typeface="Arial" charset="0"/>
              </a:rPr>
              <a:t>Examples - Contractor</a:t>
            </a:r>
            <a:endParaRPr lang="en-US" sz="3200" i="1" kern="0" dirty="0" smtClean="0">
              <a:solidFill>
                <a:srgbClr val="FFC000"/>
              </a:solidFill>
              <a:effectLst>
                <a:outerShdw blurRad="50800" dist="50800" dir="5400000" algn="ctr" rotWithShape="0">
                  <a:srgbClr val="000000"/>
                </a:outerShdw>
              </a:effectLst>
              <a:ea typeface="ＭＳ Ｐゴシック" pitchFamily="-80" charset="-128"/>
              <a:cs typeface="Calibri" pitchFamily="34" charset="0"/>
            </a:endParaRPr>
          </a:p>
        </p:txBody>
      </p:sp>
      <p:sp>
        <p:nvSpPr>
          <p:cNvPr id="5" name="Slide Number Placeholder 4"/>
          <p:cNvSpPr>
            <a:spLocks noGrp="1"/>
          </p:cNvSpPr>
          <p:nvPr>
            <p:ph type="sldNum" sz="quarter" idx="12"/>
          </p:nvPr>
        </p:nvSpPr>
        <p:spPr/>
        <p:txBody>
          <a:bodyPr/>
          <a:lstStyle/>
          <a:p>
            <a:fld id="{E2710CF1-57CC-41AC-999D-6DCF8ACC993E}" type="slidenum">
              <a:rPr lang="en-US" smtClean="0">
                <a:solidFill>
                  <a:srgbClr val="FFFFFF"/>
                </a:solidFill>
              </a:rPr>
              <a:pPr/>
              <a:t>21</a:t>
            </a:fld>
            <a:endParaRPr lang="en-US">
              <a:solidFill>
                <a:srgbClr val="FFFFFF"/>
              </a:solidFill>
            </a:endParaRPr>
          </a:p>
        </p:txBody>
      </p:sp>
      <p:sp>
        <p:nvSpPr>
          <p:cNvPr id="7" name="Rectangle 2"/>
          <p:cNvSpPr>
            <a:spLocks noGrp="1" noChangeArrowheads="1"/>
          </p:cNvSpPr>
          <p:nvPr>
            <p:ph type="title"/>
          </p:nvPr>
        </p:nvSpPr>
        <p:spPr>
          <a:xfrm>
            <a:off x="167095" y="186855"/>
            <a:ext cx="8229600" cy="1143000"/>
          </a:xfrm>
        </p:spPr>
        <p:txBody>
          <a:bodyPr/>
          <a:lstStyle/>
          <a:p>
            <a:pPr>
              <a:lnSpc>
                <a:spcPts val="4000"/>
              </a:lnSpc>
            </a:pPr>
            <a:r>
              <a:rPr lang="en-US" sz="4000" dirty="0" smtClean="0">
                <a:latin typeface="Arial Black" pitchFamily="34" charset="0"/>
              </a:rPr>
              <a:t>Waiver of Consequential Damages</a:t>
            </a:r>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85800" y="2622075"/>
            <a:ext cx="7772400" cy="3352800"/>
          </a:xfrm>
          <a:noFill/>
        </p:spPr>
        <p:txBody>
          <a:bodyPr numCol="2"/>
          <a:lstStyle/>
          <a:p>
            <a:pPr>
              <a:lnSpc>
                <a:spcPct val="90000"/>
              </a:lnSpc>
              <a:spcAft>
                <a:spcPts val="1800"/>
              </a:spcAft>
            </a:pPr>
            <a:r>
              <a:rPr lang="en-US" sz="2400" dirty="0" smtClean="0">
                <a:latin typeface="Arial" charset="0"/>
                <a:cs typeface="Arial" charset="0"/>
              </a:rPr>
              <a:t>Rental income</a:t>
            </a:r>
          </a:p>
          <a:p>
            <a:pPr>
              <a:lnSpc>
                <a:spcPct val="90000"/>
              </a:lnSpc>
              <a:spcAft>
                <a:spcPts val="1800"/>
              </a:spcAft>
            </a:pPr>
            <a:r>
              <a:rPr lang="en-US" sz="2400" dirty="0" smtClean="0">
                <a:latin typeface="Arial" charset="0"/>
                <a:cs typeface="Arial" charset="0"/>
              </a:rPr>
              <a:t>Diminution in value</a:t>
            </a:r>
          </a:p>
          <a:p>
            <a:pPr>
              <a:lnSpc>
                <a:spcPct val="90000"/>
              </a:lnSpc>
              <a:spcAft>
                <a:spcPts val="1800"/>
              </a:spcAft>
            </a:pPr>
            <a:r>
              <a:rPr lang="en-US" sz="2400" dirty="0" smtClean="0">
                <a:latin typeface="Arial" charset="0"/>
                <a:cs typeface="Arial" charset="0"/>
              </a:rPr>
              <a:t>Financing</a:t>
            </a:r>
          </a:p>
          <a:p>
            <a:pPr>
              <a:lnSpc>
                <a:spcPct val="90000"/>
              </a:lnSpc>
              <a:spcAft>
                <a:spcPts val="1800"/>
              </a:spcAft>
            </a:pPr>
            <a:r>
              <a:rPr lang="en-US" sz="2400" dirty="0" smtClean="0">
                <a:latin typeface="Arial" charset="0"/>
                <a:cs typeface="Arial" charset="0"/>
              </a:rPr>
              <a:t>Loss of use</a:t>
            </a:r>
          </a:p>
          <a:p>
            <a:pPr>
              <a:lnSpc>
                <a:spcPct val="90000"/>
              </a:lnSpc>
              <a:spcAft>
                <a:spcPts val="1800"/>
              </a:spcAft>
            </a:pPr>
            <a:r>
              <a:rPr lang="en-US" sz="2400" dirty="0" smtClean="0">
                <a:latin typeface="Arial" charset="0"/>
                <a:cs typeface="Arial" charset="0"/>
              </a:rPr>
              <a:t>Loss of income</a:t>
            </a:r>
          </a:p>
          <a:p>
            <a:pPr>
              <a:lnSpc>
                <a:spcPct val="90000"/>
              </a:lnSpc>
              <a:spcAft>
                <a:spcPts val="1800"/>
              </a:spcAft>
            </a:pPr>
            <a:r>
              <a:rPr lang="en-US" sz="2400" dirty="0" smtClean="0">
                <a:latin typeface="Arial" charset="0"/>
                <a:cs typeface="Arial" charset="0"/>
              </a:rPr>
              <a:t>Loss of profit</a:t>
            </a:r>
          </a:p>
          <a:p>
            <a:pPr>
              <a:lnSpc>
                <a:spcPct val="90000"/>
              </a:lnSpc>
              <a:spcAft>
                <a:spcPts val="1800"/>
              </a:spcAft>
            </a:pPr>
            <a:r>
              <a:rPr lang="en-US" sz="2400" dirty="0" smtClean="0">
                <a:latin typeface="Arial" charset="0"/>
                <a:cs typeface="Arial" charset="0"/>
              </a:rPr>
              <a:t>Loss of business reputation</a:t>
            </a:r>
          </a:p>
          <a:p>
            <a:pPr>
              <a:lnSpc>
                <a:spcPct val="90000"/>
              </a:lnSpc>
              <a:spcAft>
                <a:spcPts val="1800"/>
              </a:spcAft>
            </a:pPr>
            <a:r>
              <a:rPr lang="en-US" sz="2400" dirty="0" smtClean="0">
                <a:latin typeface="Arial" charset="0"/>
                <a:cs typeface="Arial" charset="0"/>
              </a:rPr>
              <a:t>Loss of management productivity</a:t>
            </a:r>
          </a:p>
          <a:p>
            <a:pPr>
              <a:lnSpc>
                <a:spcPct val="90000"/>
              </a:lnSpc>
              <a:spcAft>
                <a:spcPts val="1800"/>
              </a:spcAft>
            </a:pPr>
            <a:r>
              <a:rPr lang="en-US" sz="2400" dirty="0" smtClean="0">
                <a:latin typeface="Arial" charset="0"/>
                <a:cs typeface="Arial" charset="0"/>
              </a:rPr>
              <a:t>Insolvency</a:t>
            </a:r>
          </a:p>
          <a:p>
            <a:pPr>
              <a:lnSpc>
                <a:spcPct val="90000"/>
              </a:lnSpc>
              <a:spcAft>
                <a:spcPts val="1800"/>
              </a:spcAft>
            </a:pPr>
            <a:endParaRPr lang="en-US" sz="2400" dirty="0" smtClean="0">
              <a:latin typeface="Arial" charset="0"/>
            </a:endParaRPr>
          </a:p>
        </p:txBody>
      </p:sp>
      <p:sp>
        <p:nvSpPr>
          <p:cNvPr id="4" name="Rectangle 3"/>
          <p:cNvSpPr txBox="1">
            <a:spLocks noChangeArrowheads="1"/>
          </p:cNvSpPr>
          <p:nvPr/>
        </p:nvSpPr>
        <p:spPr bwMode="auto">
          <a:xfrm>
            <a:off x="1371600" y="1631475"/>
            <a:ext cx="6477000" cy="68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algn="ctr" eaLnBrk="0" fontAlgn="base" hangingPunct="0">
              <a:lnSpc>
                <a:spcPct val="90000"/>
              </a:lnSpc>
              <a:spcBef>
                <a:spcPct val="20000"/>
              </a:spcBef>
              <a:spcAft>
                <a:spcPct val="0"/>
              </a:spcAft>
              <a:defRPr/>
            </a:pPr>
            <a:r>
              <a:rPr lang="en-US" sz="3200" i="1" kern="0" dirty="0" smtClean="0">
                <a:solidFill>
                  <a:srgbClr val="FFC000"/>
                </a:solidFill>
                <a:effectLst>
                  <a:outerShdw blurRad="50800" dist="50800" dir="5400000" algn="ctr" rotWithShape="0">
                    <a:srgbClr val="000000"/>
                  </a:outerShdw>
                </a:effectLst>
                <a:ea typeface="ＭＳ Ｐゴシック" pitchFamily="-80" charset="-128"/>
                <a:cs typeface="Arial" charset="0"/>
              </a:rPr>
              <a:t>Examples - Owner</a:t>
            </a:r>
            <a:endParaRPr lang="en-US" sz="3200" i="1" kern="0" dirty="0" smtClean="0">
              <a:solidFill>
                <a:srgbClr val="FFC000"/>
              </a:solidFill>
              <a:effectLst>
                <a:outerShdw blurRad="50800" dist="50800" dir="5400000" algn="ctr" rotWithShape="0">
                  <a:srgbClr val="000000"/>
                </a:outerShdw>
              </a:effectLst>
              <a:ea typeface="ＭＳ Ｐゴシック" pitchFamily="-80" charset="-128"/>
              <a:cs typeface="Calibri" pitchFamily="34" charset="0"/>
            </a:endParaRPr>
          </a:p>
        </p:txBody>
      </p:sp>
      <p:sp>
        <p:nvSpPr>
          <p:cNvPr id="5" name="Slide Number Placeholder 4"/>
          <p:cNvSpPr>
            <a:spLocks noGrp="1"/>
          </p:cNvSpPr>
          <p:nvPr>
            <p:ph type="sldNum" sz="quarter" idx="12"/>
          </p:nvPr>
        </p:nvSpPr>
        <p:spPr/>
        <p:txBody>
          <a:bodyPr/>
          <a:lstStyle/>
          <a:p>
            <a:fld id="{E2710CF1-57CC-41AC-999D-6DCF8ACC993E}" type="slidenum">
              <a:rPr lang="en-US" smtClean="0">
                <a:solidFill>
                  <a:srgbClr val="FFFFFF"/>
                </a:solidFill>
              </a:rPr>
              <a:pPr/>
              <a:t>22</a:t>
            </a:fld>
            <a:endParaRPr lang="en-US">
              <a:solidFill>
                <a:srgbClr val="FFFFFF"/>
              </a:solidFill>
            </a:endParaRPr>
          </a:p>
        </p:txBody>
      </p:sp>
      <p:sp>
        <p:nvSpPr>
          <p:cNvPr id="7" name="Rectangle 2"/>
          <p:cNvSpPr>
            <a:spLocks noGrp="1" noChangeArrowheads="1"/>
          </p:cNvSpPr>
          <p:nvPr>
            <p:ph type="title"/>
          </p:nvPr>
        </p:nvSpPr>
        <p:spPr>
          <a:xfrm>
            <a:off x="167095" y="186855"/>
            <a:ext cx="8229600" cy="1143000"/>
          </a:xfrm>
        </p:spPr>
        <p:txBody>
          <a:bodyPr/>
          <a:lstStyle/>
          <a:p>
            <a:pPr>
              <a:lnSpc>
                <a:spcPts val="4000"/>
              </a:lnSpc>
            </a:pPr>
            <a:r>
              <a:rPr lang="en-US" sz="4000" dirty="0" smtClean="0">
                <a:latin typeface="Arial Black" pitchFamily="34" charset="0"/>
              </a:rPr>
              <a:t>Waiver of Consequential Damages</a:t>
            </a:r>
          </a:p>
        </p:txBody>
      </p:sp>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85800" y="1828800"/>
            <a:ext cx="8153400" cy="4114800"/>
          </a:xfrm>
          <a:noFill/>
        </p:spPr>
        <p:txBody>
          <a:bodyPr/>
          <a:lstStyle/>
          <a:p>
            <a:pPr>
              <a:spcAft>
                <a:spcPts val="2400"/>
              </a:spcAft>
            </a:pPr>
            <a:r>
              <a:rPr lang="en-US" dirty="0" smtClean="0">
                <a:latin typeface="Arial" charset="0"/>
              </a:rPr>
              <a:t>Contract Drafting Tips</a:t>
            </a:r>
          </a:p>
          <a:p>
            <a:pPr lvl="1">
              <a:spcAft>
                <a:spcPts val="2400"/>
              </a:spcAft>
            </a:pPr>
            <a:r>
              <a:rPr lang="en-US" dirty="0" smtClean="0">
                <a:latin typeface="Arial" charset="0"/>
              </a:rPr>
              <a:t>Generally enforceable if drafted correctly</a:t>
            </a:r>
          </a:p>
          <a:p>
            <a:pPr lvl="1">
              <a:spcAft>
                <a:spcPts val="2400"/>
              </a:spcAft>
            </a:pPr>
            <a:r>
              <a:rPr lang="en-US" dirty="0" smtClean="0">
                <a:latin typeface="Arial" charset="0"/>
              </a:rPr>
              <a:t>Spell out definitions for “consequential damages”</a:t>
            </a:r>
          </a:p>
          <a:p>
            <a:pPr lvl="1">
              <a:spcAft>
                <a:spcPts val="2400"/>
              </a:spcAft>
            </a:pPr>
            <a:r>
              <a:rPr lang="en-US" dirty="0" smtClean="0">
                <a:latin typeface="Arial" charset="0"/>
              </a:rPr>
              <a:t>One sided or neutral? </a:t>
            </a:r>
          </a:p>
          <a:p>
            <a:pPr>
              <a:spcAft>
                <a:spcPts val="2400"/>
              </a:spcAft>
            </a:pPr>
            <a:endParaRPr lang="en-US" dirty="0" smtClean="0">
              <a:latin typeface="Arial" charset="0"/>
            </a:endParaRPr>
          </a:p>
        </p:txBody>
      </p:sp>
      <p:sp>
        <p:nvSpPr>
          <p:cNvPr id="5" name="Slide Number Placeholder 4"/>
          <p:cNvSpPr>
            <a:spLocks noGrp="1"/>
          </p:cNvSpPr>
          <p:nvPr>
            <p:ph type="sldNum" sz="quarter" idx="12"/>
          </p:nvPr>
        </p:nvSpPr>
        <p:spPr/>
        <p:txBody>
          <a:bodyPr/>
          <a:lstStyle/>
          <a:p>
            <a:fld id="{E2710CF1-57CC-41AC-999D-6DCF8ACC993E}" type="slidenum">
              <a:rPr lang="en-US" smtClean="0">
                <a:solidFill>
                  <a:srgbClr val="FFFFFF"/>
                </a:solidFill>
              </a:rPr>
              <a:pPr/>
              <a:t>23</a:t>
            </a:fld>
            <a:endParaRPr lang="en-US">
              <a:solidFill>
                <a:srgbClr val="FFFFFF"/>
              </a:solidFill>
            </a:endParaRPr>
          </a:p>
        </p:txBody>
      </p:sp>
      <p:sp>
        <p:nvSpPr>
          <p:cNvPr id="6" name="Rectangle 2"/>
          <p:cNvSpPr>
            <a:spLocks noGrp="1" noChangeArrowheads="1"/>
          </p:cNvSpPr>
          <p:nvPr>
            <p:ph type="title"/>
          </p:nvPr>
        </p:nvSpPr>
        <p:spPr>
          <a:xfrm>
            <a:off x="167095" y="186855"/>
            <a:ext cx="8229600" cy="1143000"/>
          </a:xfrm>
        </p:spPr>
        <p:txBody>
          <a:bodyPr/>
          <a:lstStyle/>
          <a:p>
            <a:pPr>
              <a:lnSpc>
                <a:spcPts val="4000"/>
              </a:lnSpc>
            </a:pPr>
            <a:r>
              <a:rPr lang="en-US" sz="4000" dirty="0" smtClean="0">
                <a:latin typeface="Arial Black" pitchFamily="34" charset="0"/>
              </a:rPr>
              <a:t>Waiver of Consequential Damages</a:t>
            </a:r>
          </a:p>
        </p:txBody>
      </p:sp>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85800" y="1752600"/>
            <a:ext cx="7772400" cy="4724400"/>
          </a:xfrm>
          <a:noFill/>
        </p:spPr>
        <p:txBody>
          <a:bodyPr/>
          <a:lstStyle/>
          <a:p>
            <a:pPr marL="0" indent="0">
              <a:lnSpc>
                <a:spcPts val="3900"/>
              </a:lnSpc>
              <a:spcBef>
                <a:spcPts val="0"/>
              </a:spcBef>
              <a:buNone/>
            </a:pPr>
            <a:r>
              <a:rPr lang="en-US" sz="2800" dirty="0" smtClean="0">
                <a:latin typeface="Arial" charset="0"/>
                <a:cs typeface="Arial" charset="0"/>
              </a:rPr>
              <a:t>In no event shall Owner be liable to Contractor for any indirect, special, incidental or consequential damage including, but not limited to, material escalation, inefficiency, overtime, cost of acceleration, extended jobsite overhead, lost profits, home office overhead, or loss of bonding capacity.</a:t>
            </a:r>
            <a:endParaRPr lang="en-US" sz="2800" dirty="0" smtClean="0">
              <a:latin typeface="Arial" charset="0"/>
            </a:endParaRP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24</a:t>
            </a:fld>
            <a:endParaRPr lang="en-US">
              <a:solidFill>
                <a:srgbClr val="FFFFFF"/>
              </a:solidFill>
            </a:endParaRPr>
          </a:p>
        </p:txBody>
      </p:sp>
      <p:sp>
        <p:nvSpPr>
          <p:cNvPr id="6" name="Rectangle 2"/>
          <p:cNvSpPr>
            <a:spLocks noGrp="1" noChangeArrowheads="1"/>
          </p:cNvSpPr>
          <p:nvPr>
            <p:ph type="title"/>
          </p:nvPr>
        </p:nvSpPr>
        <p:spPr>
          <a:xfrm>
            <a:off x="167095" y="186855"/>
            <a:ext cx="8229600" cy="1143000"/>
          </a:xfrm>
        </p:spPr>
        <p:txBody>
          <a:bodyPr/>
          <a:lstStyle/>
          <a:p>
            <a:pPr>
              <a:lnSpc>
                <a:spcPts val="4000"/>
              </a:lnSpc>
            </a:pPr>
            <a:r>
              <a:rPr lang="en-US" sz="4000" dirty="0" smtClean="0">
                <a:latin typeface="Arial Black" pitchFamily="34" charset="0"/>
              </a:rPr>
              <a:t>Waiver of Consequential Damages</a:t>
            </a:r>
          </a:p>
        </p:txBody>
      </p:sp>
    </p:spTree>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657969"/>
            <a:ext cx="9144000" cy="220003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0" y="0"/>
            <a:ext cx="9144000"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8" name="Slide Number Placeholder 17"/>
          <p:cNvSpPr>
            <a:spLocks noGrp="1"/>
          </p:cNvSpPr>
          <p:nvPr>
            <p:ph type="sldNum" sz="quarter" idx="4"/>
          </p:nvPr>
        </p:nvSpPr>
        <p:spPr/>
        <p:txBody>
          <a:bodyPr/>
          <a:lstStyle/>
          <a:p>
            <a:fld id="{8B6EAA52-AD01-4315-A1D8-1962751B528E}" type="slidenum">
              <a:rPr lang="en-US" smtClean="0"/>
              <a:pPr/>
              <a:t>25</a:t>
            </a:fld>
            <a:endParaRPr lang="en-US"/>
          </a:p>
        </p:txBody>
      </p:sp>
      <p:sp>
        <p:nvSpPr>
          <p:cNvPr id="8" name="Rectangle 2"/>
          <p:cNvSpPr txBox="1">
            <a:spLocks noChangeArrowheads="1"/>
          </p:cNvSpPr>
          <p:nvPr/>
        </p:nvSpPr>
        <p:spPr bwMode="auto">
          <a:xfrm>
            <a:off x="440619" y="2531351"/>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i="1" kern="0" dirty="0" smtClean="0">
                <a:solidFill>
                  <a:srgbClr val="FFC000"/>
                </a:solidFill>
                <a:effectLst>
                  <a:outerShdw blurRad="50800" dist="50800" dir="5400000" algn="ctr" rotWithShape="0">
                    <a:srgbClr val="000000"/>
                  </a:outerShdw>
                </a:effectLst>
                <a:latin typeface="Arial Black" pitchFamily="-80" charset="0"/>
              </a:rPr>
              <a:t>No Damages for Delay</a:t>
            </a:r>
          </a:p>
        </p:txBody>
      </p:sp>
    </p:spTree>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7095" y="179040"/>
            <a:ext cx="8229600" cy="1143000"/>
          </a:xfrm>
          <a:noFill/>
        </p:spPr>
        <p:txBody>
          <a:bodyPr/>
          <a:lstStyle/>
          <a:p>
            <a:r>
              <a:rPr lang="en-US" sz="4000" dirty="0" smtClean="0">
                <a:latin typeface="Arial Black" pitchFamily="-80" charset="0"/>
              </a:rPr>
              <a:t>No Damages for Delay</a:t>
            </a:r>
          </a:p>
        </p:txBody>
      </p:sp>
      <p:sp>
        <p:nvSpPr>
          <p:cNvPr id="19459" name="Rectangle 3"/>
          <p:cNvSpPr>
            <a:spLocks noGrp="1" noChangeArrowheads="1"/>
          </p:cNvSpPr>
          <p:nvPr>
            <p:ph type="body" idx="1"/>
          </p:nvPr>
        </p:nvSpPr>
        <p:spPr>
          <a:xfrm>
            <a:off x="685800" y="2133600"/>
            <a:ext cx="7772400" cy="4114800"/>
          </a:xfrm>
          <a:noFill/>
        </p:spPr>
        <p:txBody>
          <a:bodyPr/>
          <a:lstStyle/>
          <a:p>
            <a:pPr>
              <a:spcAft>
                <a:spcPts val="1200"/>
              </a:spcAft>
            </a:pPr>
            <a:r>
              <a:rPr lang="en-US" dirty="0" smtClean="0">
                <a:latin typeface="Arial" charset="0"/>
              </a:rPr>
              <a:t>Basic Principal – Freedom of Contract</a:t>
            </a:r>
          </a:p>
          <a:p>
            <a:pPr>
              <a:spcAft>
                <a:spcPts val="1200"/>
              </a:spcAft>
            </a:pPr>
            <a:r>
              <a:rPr lang="en-US" dirty="0" smtClean="0">
                <a:latin typeface="Arial" charset="0"/>
              </a:rPr>
              <a:t>Generally Enforceable</a:t>
            </a:r>
          </a:p>
          <a:p>
            <a:pPr>
              <a:spcAft>
                <a:spcPts val="1200"/>
              </a:spcAft>
            </a:pPr>
            <a:endParaRPr lang="en-US" dirty="0" smtClean="0">
              <a:latin typeface="Arial" charset="0"/>
            </a:endParaRPr>
          </a:p>
          <a:p>
            <a:pPr>
              <a:spcAft>
                <a:spcPts val="1200"/>
              </a:spcAft>
            </a:pPr>
            <a:r>
              <a:rPr lang="en-US" dirty="0" smtClean="0">
                <a:latin typeface="Arial" charset="0"/>
              </a:rPr>
              <a:t>Exception - Statutory</a:t>
            </a:r>
          </a:p>
          <a:p>
            <a:pPr>
              <a:spcAft>
                <a:spcPts val="1200"/>
              </a:spcAft>
            </a:pPr>
            <a:r>
              <a:rPr lang="en-US" dirty="0" smtClean="0">
                <a:latin typeface="Arial" charset="0"/>
              </a:rPr>
              <a:t>Exception - Traditional Contract Law</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26</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9280" y="179040"/>
            <a:ext cx="8229600" cy="1143000"/>
          </a:xfrm>
          <a:noFill/>
        </p:spPr>
        <p:txBody>
          <a:bodyPr/>
          <a:lstStyle/>
          <a:p>
            <a:r>
              <a:rPr lang="en-US" sz="4000" dirty="0" smtClean="0">
                <a:latin typeface="Arial Black" pitchFamily="-80" charset="0"/>
              </a:rPr>
              <a:t>No Damages for Delay</a:t>
            </a:r>
          </a:p>
        </p:txBody>
      </p:sp>
      <p:sp>
        <p:nvSpPr>
          <p:cNvPr id="19459" name="Rectangle 3"/>
          <p:cNvSpPr>
            <a:spLocks noGrp="1" noChangeArrowheads="1"/>
          </p:cNvSpPr>
          <p:nvPr>
            <p:ph type="body" idx="1"/>
          </p:nvPr>
        </p:nvSpPr>
        <p:spPr>
          <a:xfrm>
            <a:off x="685800" y="1946037"/>
            <a:ext cx="8286262" cy="4114800"/>
          </a:xfrm>
          <a:noFill/>
        </p:spPr>
        <p:txBody>
          <a:bodyPr/>
          <a:lstStyle/>
          <a:p>
            <a:pPr>
              <a:spcAft>
                <a:spcPts val="1800"/>
              </a:spcAft>
            </a:pPr>
            <a:r>
              <a:rPr lang="en-US" dirty="0" smtClean="0">
                <a:latin typeface="Arial" charset="0"/>
              </a:rPr>
              <a:t>Exception – Extraordinary Circumstances</a:t>
            </a:r>
          </a:p>
          <a:p>
            <a:pPr lvl="1">
              <a:spcAft>
                <a:spcPts val="1800"/>
              </a:spcAft>
            </a:pPr>
            <a:r>
              <a:rPr lang="en-US" dirty="0" smtClean="0">
                <a:latin typeface="Arial" charset="0"/>
              </a:rPr>
              <a:t>fraud</a:t>
            </a:r>
          </a:p>
          <a:p>
            <a:pPr lvl="1">
              <a:spcAft>
                <a:spcPts val="1800"/>
              </a:spcAft>
            </a:pPr>
            <a:r>
              <a:rPr lang="en-US" dirty="0" smtClean="0">
                <a:latin typeface="Arial" charset="0"/>
              </a:rPr>
              <a:t>willful or malicious or grossly negligent conduct</a:t>
            </a:r>
          </a:p>
          <a:p>
            <a:pPr lvl="1">
              <a:spcAft>
                <a:spcPts val="1800"/>
              </a:spcAft>
            </a:pPr>
            <a:r>
              <a:rPr lang="en-US" dirty="0" smtClean="0">
                <a:latin typeface="Arial" charset="0"/>
              </a:rPr>
              <a:t>active interference</a:t>
            </a:r>
          </a:p>
          <a:p>
            <a:pPr lvl="1">
              <a:spcAft>
                <a:spcPts val="1800"/>
              </a:spcAft>
            </a:pPr>
            <a:r>
              <a:rPr lang="en-US" dirty="0" smtClean="0">
                <a:latin typeface="Arial" charset="0"/>
              </a:rPr>
              <a:t>abandonment</a:t>
            </a:r>
          </a:p>
          <a:p>
            <a:pPr lvl="1">
              <a:spcAft>
                <a:spcPts val="1800"/>
              </a:spcAft>
            </a:pPr>
            <a:r>
              <a:rPr lang="en-US" dirty="0" err="1" smtClean="0">
                <a:latin typeface="Arial" charset="0"/>
              </a:rPr>
              <a:t>uncontemplated</a:t>
            </a:r>
            <a:r>
              <a:rPr lang="en-US" dirty="0" smtClean="0">
                <a:latin typeface="Arial" charset="0"/>
              </a:rPr>
              <a:t> delay</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27</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7095" y="171225"/>
            <a:ext cx="8229600" cy="1143000"/>
          </a:xfrm>
          <a:noFill/>
        </p:spPr>
        <p:txBody>
          <a:bodyPr/>
          <a:lstStyle/>
          <a:p>
            <a:r>
              <a:rPr lang="en-US" sz="4000" dirty="0" smtClean="0">
                <a:latin typeface="Arial Black" pitchFamily="-80" charset="0"/>
              </a:rPr>
              <a:t>No Damages for Delay</a:t>
            </a:r>
          </a:p>
        </p:txBody>
      </p:sp>
      <p:sp>
        <p:nvSpPr>
          <p:cNvPr id="19459" name="Rectangle 3"/>
          <p:cNvSpPr>
            <a:spLocks noGrp="1" noChangeArrowheads="1"/>
          </p:cNvSpPr>
          <p:nvPr>
            <p:ph type="body" idx="1"/>
          </p:nvPr>
        </p:nvSpPr>
        <p:spPr>
          <a:xfrm>
            <a:off x="662354" y="2078893"/>
            <a:ext cx="7772400" cy="4114800"/>
          </a:xfrm>
          <a:noFill/>
        </p:spPr>
        <p:txBody>
          <a:bodyPr/>
          <a:lstStyle/>
          <a:p>
            <a:pPr>
              <a:spcAft>
                <a:spcPts val="1800"/>
              </a:spcAft>
            </a:pPr>
            <a:r>
              <a:rPr lang="en-US" dirty="0" smtClean="0">
                <a:latin typeface="Arial" charset="0"/>
              </a:rPr>
              <a:t>Consider</a:t>
            </a:r>
          </a:p>
          <a:p>
            <a:pPr lvl="1">
              <a:spcAft>
                <a:spcPts val="1800"/>
              </a:spcAft>
            </a:pPr>
            <a:r>
              <a:rPr lang="en-US" dirty="0" smtClean="0">
                <a:latin typeface="Arial" charset="0"/>
              </a:rPr>
              <a:t>Economic loss rule?</a:t>
            </a:r>
          </a:p>
          <a:p>
            <a:pPr lvl="1">
              <a:spcAft>
                <a:spcPts val="1800"/>
              </a:spcAft>
            </a:pPr>
            <a:r>
              <a:rPr lang="en-US" dirty="0" smtClean="0">
                <a:latin typeface="Arial" charset="0"/>
              </a:rPr>
              <a:t>Liquidated damages or incentives?</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28</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9280" y="171225"/>
            <a:ext cx="8229600" cy="1143000"/>
          </a:xfrm>
          <a:noFill/>
        </p:spPr>
        <p:txBody>
          <a:bodyPr/>
          <a:lstStyle/>
          <a:p>
            <a:r>
              <a:rPr lang="en-US" sz="4000" dirty="0" smtClean="0">
                <a:latin typeface="Arial Black" pitchFamily="-80" charset="0"/>
              </a:rPr>
              <a:t>No Damages for Delay</a:t>
            </a:r>
          </a:p>
        </p:txBody>
      </p:sp>
      <p:sp>
        <p:nvSpPr>
          <p:cNvPr id="19459" name="Rectangle 3"/>
          <p:cNvSpPr>
            <a:spLocks noGrp="1" noChangeArrowheads="1"/>
          </p:cNvSpPr>
          <p:nvPr>
            <p:ph type="body" idx="1"/>
          </p:nvPr>
        </p:nvSpPr>
        <p:spPr>
          <a:xfrm>
            <a:off x="685800" y="2008560"/>
            <a:ext cx="7772400" cy="4114800"/>
          </a:xfrm>
          <a:noFill/>
        </p:spPr>
        <p:txBody>
          <a:bodyPr/>
          <a:lstStyle/>
          <a:p>
            <a:pPr>
              <a:lnSpc>
                <a:spcPts val="4200"/>
              </a:lnSpc>
            </a:pPr>
            <a:r>
              <a:rPr lang="en-US" dirty="0" smtClean="0"/>
              <a:t>Owner shall not be liable to Contractor and/or any Subcontractor for any claims or damages caused by or arising out of delays. Contractor’s sole remedy against Owner for delays shall be an allowance of additional Contract Time. </a:t>
            </a:r>
            <a:endParaRPr lang="en-US" dirty="0"/>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29</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0935" y="15660"/>
            <a:ext cx="7772400" cy="2680633"/>
          </a:xfrm>
          <a:noFill/>
        </p:spPr>
        <p:txBody>
          <a:bodyPr/>
          <a:lstStyle/>
          <a:p>
            <a:r>
              <a:rPr lang="en-US" sz="4000" dirty="0" smtClean="0">
                <a:latin typeface="Arial Black" pitchFamily="-80" charset="0"/>
              </a:rPr>
              <a:t>SCENE 1</a:t>
            </a:r>
            <a:br>
              <a:rPr lang="en-US" sz="4000" dirty="0" smtClean="0">
                <a:latin typeface="Arial Black" pitchFamily="-80" charset="0"/>
              </a:rPr>
            </a:br>
            <a:r>
              <a:rPr lang="en-US" sz="4000" dirty="0" smtClean="0">
                <a:latin typeface="Arial Black" pitchFamily="-80" charset="0"/>
              </a:rPr>
              <a:t/>
            </a:r>
            <a:br>
              <a:rPr lang="en-US" sz="4000" dirty="0" smtClean="0">
                <a:latin typeface="Arial Black" pitchFamily="-80" charset="0"/>
              </a:rPr>
            </a:br>
            <a:endParaRPr lang="en-US" sz="4000" dirty="0" smtClean="0">
              <a:latin typeface="Arial Black" pitchFamily="-80" charset="0"/>
            </a:endParaRPr>
          </a:p>
        </p:txBody>
      </p:sp>
      <p:sp>
        <p:nvSpPr>
          <p:cNvPr id="3" name="Rectangle 2"/>
          <p:cNvSpPr txBox="1">
            <a:spLocks noChangeArrowheads="1"/>
          </p:cNvSpPr>
          <p:nvPr/>
        </p:nvSpPr>
        <p:spPr bwMode="auto">
          <a:xfrm>
            <a:off x="494349" y="1359918"/>
            <a:ext cx="7772400" cy="41402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4000" b="1" i="1" kern="0" dirty="0" smtClean="0">
                <a:solidFill>
                  <a:srgbClr val="FFFFFF"/>
                </a:solidFill>
                <a:effectLst>
                  <a:outerShdw blurRad="50800" dist="50800" dir="5400000" algn="ctr" rotWithShape="0">
                    <a:srgbClr val="000000"/>
                  </a:outerShdw>
                </a:effectLst>
                <a:latin typeface="Arial Black" pitchFamily="-80" charset="0"/>
              </a:rPr>
              <a:t>2006</a:t>
            </a:r>
            <a:br>
              <a:rPr lang="en-US" sz="4000" b="1" i="1" kern="0" dirty="0" smtClean="0">
                <a:solidFill>
                  <a:srgbClr val="FFFFFF"/>
                </a:solidFill>
                <a:effectLst>
                  <a:outerShdw blurRad="50800" dist="50800" dir="5400000" algn="ctr" rotWithShape="0">
                    <a:srgbClr val="000000"/>
                  </a:outerShdw>
                </a:effectLst>
                <a:latin typeface="Arial Black" pitchFamily="-80" charset="0"/>
              </a:rPr>
            </a:br>
            <a:r>
              <a:rPr lang="en-US" sz="4000" b="1" i="1" kern="0" dirty="0" smtClean="0">
                <a:solidFill>
                  <a:srgbClr val="FFFFFF"/>
                </a:solidFill>
                <a:effectLst>
                  <a:outerShdw blurRad="50800" dist="50800" dir="5400000" algn="ctr" rotWithShape="0">
                    <a:srgbClr val="000000"/>
                  </a:outerShdw>
                </a:effectLst>
                <a:latin typeface="Arial Black" pitchFamily="-80" charset="0"/>
              </a:rPr>
              <a:t/>
            </a:r>
            <a:br>
              <a:rPr lang="en-US" sz="4000" b="1" i="1" kern="0" dirty="0" smtClean="0">
                <a:solidFill>
                  <a:srgbClr val="FFFFFF"/>
                </a:solidFill>
                <a:effectLst>
                  <a:outerShdw blurRad="50800" dist="50800" dir="5400000" algn="ctr" rotWithShape="0">
                    <a:srgbClr val="000000"/>
                  </a:outerShdw>
                </a:effectLst>
                <a:latin typeface="Arial Black" pitchFamily="-80" charset="0"/>
              </a:rPr>
            </a:br>
            <a:r>
              <a:rPr lang="en-US" sz="4000" b="1" i="1" kern="0" dirty="0" smtClean="0">
                <a:solidFill>
                  <a:srgbClr val="FFC000"/>
                </a:solidFill>
                <a:effectLst>
                  <a:outerShdw blurRad="50800" dist="50800" dir="5400000" algn="ctr" rotWithShape="0">
                    <a:srgbClr val="000000"/>
                  </a:outerShdw>
                </a:effectLst>
                <a:latin typeface="Arial Black" pitchFamily="-80" charset="0"/>
              </a:rPr>
              <a:t>Drafting Contract Documents for Trump’s New Naples Stadium</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3</a:t>
            </a:fld>
            <a:endParaRPr lang="en-US">
              <a:solidFill>
                <a:srgbClr val="FFFFFF"/>
              </a:solidFill>
            </a:endParaRPr>
          </a:p>
        </p:txBody>
      </p:sp>
      <p:pic>
        <p:nvPicPr>
          <p:cNvPr id="5" name="NFL.mp3">
            <a:hlinkClick r:id="" action="ppaction://media"/>
          </p:cNvPr>
          <p:cNvPicPr>
            <a:picLocks noRot="1" noChangeAspect="1"/>
          </p:cNvPicPr>
          <p:nvPr>
            <a:audioFile r:link="rId1"/>
          </p:nvPr>
        </p:nvPicPr>
        <p:blipFill>
          <a:blip r:embed="rId3" cstate="print"/>
          <a:stretch>
            <a:fillRect/>
          </a:stretch>
        </p:blipFill>
        <p:spPr>
          <a:xfrm>
            <a:off x="246185" y="6074508"/>
            <a:ext cx="304800" cy="3048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9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657969"/>
            <a:ext cx="9144000" cy="220003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0" y="0"/>
            <a:ext cx="9144000"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8" name="Slide Number Placeholder 17"/>
          <p:cNvSpPr>
            <a:spLocks noGrp="1"/>
          </p:cNvSpPr>
          <p:nvPr>
            <p:ph type="sldNum" sz="quarter" idx="4"/>
          </p:nvPr>
        </p:nvSpPr>
        <p:spPr/>
        <p:txBody>
          <a:bodyPr/>
          <a:lstStyle/>
          <a:p>
            <a:fld id="{8B6EAA52-AD01-4315-A1D8-1962751B528E}" type="slidenum">
              <a:rPr lang="en-US" smtClean="0"/>
              <a:pPr/>
              <a:t>30</a:t>
            </a:fld>
            <a:endParaRPr lang="en-US"/>
          </a:p>
        </p:txBody>
      </p:sp>
      <p:sp>
        <p:nvSpPr>
          <p:cNvPr id="7" name="Title 1"/>
          <p:cNvSpPr txBox="1">
            <a:spLocks/>
          </p:cNvSpPr>
          <p:nvPr/>
        </p:nvSpPr>
        <p:spPr bwMode="auto">
          <a:xfrm>
            <a:off x="440620" y="232035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i="1" kern="0" dirty="0" smtClean="0">
                <a:solidFill>
                  <a:srgbClr val="FFC000"/>
                </a:solidFill>
                <a:effectLst>
                  <a:outerShdw blurRad="50800" dist="50800" dir="5400000" algn="ctr" rotWithShape="0">
                    <a:srgbClr val="000000"/>
                  </a:outerShdw>
                </a:effectLst>
                <a:latin typeface="Arial Black" pitchFamily="-80" charset="0"/>
              </a:rPr>
              <a:t>Liquidated Damages</a:t>
            </a:r>
            <a:endParaRPr lang="en-US" sz="4400" b="1" i="1" kern="0" dirty="0">
              <a:solidFill>
                <a:srgbClr val="FFC000"/>
              </a:solidFill>
              <a:effectLst>
                <a:outerShdw blurRad="50800" dist="50800" dir="5400000" algn="ctr" rotWithShape="0">
                  <a:srgbClr val="000000"/>
                </a:outerShdw>
              </a:effectLst>
              <a:latin typeface="Arial Black" pitchFamily="-80" charset="0"/>
            </a:endParaRPr>
          </a:p>
        </p:txBody>
      </p:sp>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80" y="171225"/>
            <a:ext cx="8229600" cy="1143000"/>
          </a:xfrm>
        </p:spPr>
        <p:txBody>
          <a:bodyPr/>
          <a:lstStyle/>
          <a:p>
            <a:r>
              <a:rPr lang="en-US" sz="4000" dirty="0" smtClean="0">
                <a:latin typeface="Arial Black" pitchFamily="-80" charset="0"/>
              </a:rPr>
              <a:t>Liquidated Damages</a:t>
            </a:r>
            <a:endParaRPr lang="en-US" sz="4000" dirty="0">
              <a:latin typeface="Arial Black" pitchFamily="-80" charset="0"/>
            </a:endParaRPr>
          </a:p>
        </p:txBody>
      </p:sp>
      <p:sp>
        <p:nvSpPr>
          <p:cNvPr id="3" name="Content Placeholder 2"/>
          <p:cNvSpPr>
            <a:spLocks noGrp="1"/>
          </p:cNvSpPr>
          <p:nvPr>
            <p:ph idx="1"/>
          </p:nvPr>
        </p:nvSpPr>
        <p:spPr/>
        <p:txBody>
          <a:bodyPr>
            <a:noAutofit/>
          </a:bodyPr>
          <a:lstStyle/>
          <a:p>
            <a:pPr>
              <a:spcAft>
                <a:spcPts val="1200"/>
              </a:spcAft>
            </a:pPr>
            <a:r>
              <a:rPr lang="en-US" dirty="0" smtClean="0">
                <a:latin typeface="Arial" charset="0"/>
              </a:rPr>
              <a:t>Basic Principal</a:t>
            </a:r>
          </a:p>
          <a:p>
            <a:pPr lvl="1">
              <a:spcAft>
                <a:spcPts val="1200"/>
              </a:spcAft>
            </a:pPr>
            <a:r>
              <a:rPr lang="en-US" dirty="0" smtClean="0">
                <a:latin typeface="Arial" charset="0"/>
              </a:rPr>
              <a:t>Compensation for Breach</a:t>
            </a:r>
          </a:p>
          <a:p>
            <a:pPr>
              <a:spcAft>
                <a:spcPts val="1200"/>
              </a:spcAft>
            </a:pPr>
            <a:r>
              <a:rPr lang="en-US" dirty="0" smtClean="0">
                <a:latin typeface="Arial" charset="0"/>
              </a:rPr>
              <a:t>Two Requirements</a:t>
            </a:r>
          </a:p>
          <a:p>
            <a:pPr lvl="1">
              <a:spcAft>
                <a:spcPts val="1200"/>
              </a:spcAft>
            </a:pPr>
            <a:r>
              <a:rPr lang="en-US" dirty="0" smtClean="0">
                <a:latin typeface="Arial" charset="0"/>
              </a:rPr>
              <a:t>Actual damages are difficult to estimate</a:t>
            </a:r>
          </a:p>
          <a:p>
            <a:pPr lvl="1">
              <a:spcAft>
                <a:spcPts val="1200"/>
              </a:spcAft>
            </a:pPr>
            <a:r>
              <a:rPr lang="en-US" dirty="0" smtClean="0">
                <a:latin typeface="Arial" charset="0"/>
              </a:rPr>
              <a:t>Liquidated amount must be reasonable estimate of damages</a:t>
            </a:r>
          </a:p>
          <a:p>
            <a:pPr>
              <a:spcAft>
                <a:spcPts val="1200"/>
              </a:spcAft>
            </a:pPr>
            <a:r>
              <a:rPr lang="en-US" dirty="0" smtClean="0">
                <a:latin typeface="Arial" charset="0"/>
              </a:rPr>
              <a:t>Key</a:t>
            </a:r>
          </a:p>
          <a:p>
            <a:pPr lvl="1">
              <a:spcAft>
                <a:spcPts val="1200"/>
              </a:spcAft>
            </a:pPr>
            <a:r>
              <a:rPr lang="en-US" dirty="0" smtClean="0">
                <a:latin typeface="Arial" charset="0"/>
              </a:rPr>
              <a:t>Cannot be a penalty</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31</a:t>
            </a:fld>
            <a:endParaRPr lang="en-US">
              <a:solidFill>
                <a:srgbClr val="FFFFFF"/>
              </a:solidFill>
            </a:endParaRPr>
          </a:p>
        </p:txBody>
      </p:sp>
    </p:spTree>
    <p:extLst>
      <p:ext uri="{BB962C8B-B14F-4D97-AF65-F5344CB8AC3E}">
        <p14:creationId xmlns:p14="http://schemas.microsoft.com/office/powerpoint/2010/main" val="2579223084"/>
      </p:ext>
    </p:extLst>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80" y="171225"/>
            <a:ext cx="8229600" cy="1143000"/>
          </a:xfrm>
        </p:spPr>
        <p:txBody>
          <a:bodyPr/>
          <a:lstStyle/>
          <a:p>
            <a:r>
              <a:rPr lang="en-US" sz="4000" dirty="0" smtClean="0">
                <a:latin typeface="Arial Black" pitchFamily="-80" charset="0"/>
              </a:rPr>
              <a:t>Liquidated Damages</a:t>
            </a:r>
            <a:endParaRPr lang="en-US" sz="4000" dirty="0">
              <a:latin typeface="Arial Black" pitchFamily="-80" charset="0"/>
            </a:endParaRPr>
          </a:p>
        </p:txBody>
      </p:sp>
      <p:sp>
        <p:nvSpPr>
          <p:cNvPr id="3" name="Content Placeholder 2"/>
          <p:cNvSpPr>
            <a:spLocks noGrp="1"/>
          </p:cNvSpPr>
          <p:nvPr>
            <p:ph idx="1"/>
          </p:nvPr>
        </p:nvSpPr>
        <p:spPr>
          <a:xfrm>
            <a:off x="457200" y="1904985"/>
            <a:ext cx="8229600" cy="4525963"/>
          </a:xfrm>
        </p:spPr>
        <p:txBody>
          <a:bodyPr>
            <a:noAutofit/>
          </a:bodyPr>
          <a:lstStyle/>
          <a:p>
            <a:pPr>
              <a:lnSpc>
                <a:spcPts val="4000"/>
              </a:lnSpc>
            </a:pPr>
            <a:r>
              <a:rPr lang="en-US" dirty="0" smtClean="0">
                <a:latin typeface="Arial" charset="0"/>
              </a:rPr>
              <a:t>The contractor’s failure to achieve substantial completion by the contract completion date shall require the contractor to pay liquidated damages to the Owner in the amount of One Hundred Thousand Dollars ($100,000) for each day that substantial completion is delayed. …</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32</a:t>
            </a:fld>
            <a:endParaRPr lang="en-US">
              <a:solidFill>
                <a:srgbClr val="FFFFFF"/>
              </a:solidFill>
            </a:endParaRPr>
          </a:p>
        </p:txBody>
      </p:sp>
    </p:spTree>
    <p:extLst>
      <p:ext uri="{BB962C8B-B14F-4D97-AF65-F5344CB8AC3E}">
        <p14:creationId xmlns:p14="http://schemas.microsoft.com/office/powerpoint/2010/main" val="3283087860"/>
      </p:ext>
    </p:extLst>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95" y="179040"/>
            <a:ext cx="8229600" cy="1143000"/>
          </a:xfrm>
        </p:spPr>
        <p:txBody>
          <a:bodyPr/>
          <a:lstStyle/>
          <a:p>
            <a:r>
              <a:rPr lang="en-US" sz="4000" dirty="0" smtClean="0">
                <a:latin typeface="Arial Black" pitchFamily="-80" charset="0"/>
              </a:rPr>
              <a:t>Liquidated Damages</a:t>
            </a:r>
            <a:endParaRPr lang="en-US" sz="4000" dirty="0">
              <a:latin typeface="Arial Black" pitchFamily="-80" charset="0"/>
            </a:endParaRPr>
          </a:p>
        </p:txBody>
      </p:sp>
      <p:sp>
        <p:nvSpPr>
          <p:cNvPr id="3" name="Content Placeholder 2"/>
          <p:cNvSpPr>
            <a:spLocks noGrp="1"/>
          </p:cNvSpPr>
          <p:nvPr>
            <p:ph idx="1"/>
          </p:nvPr>
        </p:nvSpPr>
        <p:spPr>
          <a:xfrm>
            <a:off x="457200" y="1811205"/>
            <a:ext cx="8229600" cy="4525963"/>
          </a:xfrm>
        </p:spPr>
        <p:txBody>
          <a:bodyPr/>
          <a:lstStyle/>
          <a:p>
            <a:pPr>
              <a:lnSpc>
                <a:spcPts val="4000"/>
              </a:lnSpc>
            </a:pPr>
            <a:r>
              <a:rPr lang="en-US" dirty="0" smtClean="0">
                <a:latin typeface="Arial" charset="0"/>
              </a:rPr>
              <a:t>… Such liquidated damages are intended to represent estimated actual damages and are not intended as a penalty, and Contractor shall pay them to Owner without limiting Owner’s right to terminate this agreement for default as provided elsewhere herein.</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33</a:t>
            </a:fld>
            <a:endParaRPr lang="en-US">
              <a:solidFill>
                <a:srgbClr val="FFFFFF"/>
              </a:solidFill>
            </a:endParaRPr>
          </a:p>
        </p:txBody>
      </p:sp>
    </p:spTree>
    <p:extLst>
      <p:ext uri="{BB962C8B-B14F-4D97-AF65-F5344CB8AC3E}">
        <p14:creationId xmlns:p14="http://schemas.microsoft.com/office/powerpoint/2010/main" val="620713809"/>
      </p:ext>
    </p:extLst>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10" y="171225"/>
            <a:ext cx="8229600" cy="1143000"/>
          </a:xfrm>
        </p:spPr>
        <p:txBody>
          <a:bodyPr/>
          <a:lstStyle/>
          <a:p>
            <a:r>
              <a:rPr lang="en-US" sz="4000" dirty="0" smtClean="0">
                <a:latin typeface="Arial Black" pitchFamily="-80" charset="0"/>
              </a:rPr>
              <a:t>Liquidated Damages</a:t>
            </a:r>
            <a:endParaRPr lang="en-US" sz="4000" dirty="0">
              <a:latin typeface="Arial Black" pitchFamily="-80" charset="0"/>
            </a:endParaRPr>
          </a:p>
        </p:txBody>
      </p:sp>
      <p:sp>
        <p:nvSpPr>
          <p:cNvPr id="3" name="Content Placeholder 2"/>
          <p:cNvSpPr>
            <a:spLocks noGrp="1"/>
          </p:cNvSpPr>
          <p:nvPr>
            <p:ph idx="1"/>
          </p:nvPr>
        </p:nvSpPr>
        <p:spPr>
          <a:xfrm>
            <a:off x="457200" y="1772130"/>
            <a:ext cx="8229600" cy="4972538"/>
          </a:xfrm>
        </p:spPr>
        <p:txBody>
          <a:bodyPr>
            <a:normAutofit/>
          </a:bodyPr>
          <a:lstStyle/>
          <a:p>
            <a:pPr>
              <a:spcAft>
                <a:spcPts val="900"/>
              </a:spcAft>
            </a:pPr>
            <a:r>
              <a:rPr lang="en-US" dirty="0" smtClean="0">
                <a:latin typeface="Arial" charset="0"/>
              </a:rPr>
              <a:t>Substantial Completion Occurs When:</a:t>
            </a:r>
          </a:p>
          <a:p>
            <a:pPr lvl="1">
              <a:spcAft>
                <a:spcPts val="900"/>
              </a:spcAft>
            </a:pPr>
            <a:r>
              <a:rPr lang="en-US" dirty="0" smtClean="0">
                <a:latin typeface="Arial" charset="0"/>
              </a:rPr>
              <a:t>Stadium can be used for its intended purpose</a:t>
            </a:r>
          </a:p>
          <a:p>
            <a:pPr lvl="1">
              <a:spcAft>
                <a:spcPts val="900"/>
              </a:spcAft>
            </a:pPr>
            <a:r>
              <a:rPr lang="en-US" dirty="0" smtClean="0">
                <a:latin typeface="Arial" charset="0"/>
              </a:rPr>
              <a:t>City of Naples issues a Certificate of Occupancy</a:t>
            </a:r>
          </a:p>
          <a:p>
            <a:pPr lvl="1">
              <a:spcAft>
                <a:spcPts val="900"/>
              </a:spcAft>
            </a:pPr>
            <a:r>
              <a:rPr lang="en-US" dirty="0" smtClean="0">
                <a:latin typeface="Arial" charset="0"/>
              </a:rPr>
              <a:t>All systems are fully functional</a:t>
            </a:r>
          </a:p>
          <a:p>
            <a:pPr lvl="1">
              <a:spcAft>
                <a:spcPts val="900"/>
              </a:spcAft>
            </a:pPr>
            <a:r>
              <a:rPr lang="en-US" dirty="0" smtClean="0">
                <a:latin typeface="Arial" charset="0"/>
              </a:rPr>
              <a:t>All claims are resolved</a:t>
            </a:r>
          </a:p>
          <a:p>
            <a:pPr lvl="1">
              <a:spcAft>
                <a:spcPts val="900"/>
              </a:spcAft>
            </a:pPr>
            <a:r>
              <a:rPr lang="en-US" dirty="0" smtClean="0">
                <a:latin typeface="Arial" charset="0"/>
              </a:rPr>
              <a:t>All manuals and instructional materials have been delivered</a:t>
            </a:r>
          </a:p>
          <a:p>
            <a:pPr lvl="1">
              <a:spcAft>
                <a:spcPts val="900"/>
              </a:spcAft>
            </a:pPr>
            <a:r>
              <a:rPr lang="en-US" dirty="0" smtClean="0">
                <a:latin typeface="Arial" charset="0"/>
              </a:rPr>
              <a:t>All punch list items must be resolved</a:t>
            </a:r>
            <a:endParaRPr lang="en-US" dirty="0">
              <a:latin typeface="Arial" charset="0"/>
            </a:endParaRP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34</a:t>
            </a:fld>
            <a:endParaRPr lang="en-US">
              <a:solidFill>
                <a:srgbClr val="FFFFFF"/>
              </a:solidFill>
            </a:endParaRPr>
          </a:p>
        </p:txBody>
      </p:sp>
    </p:spTree>
    <p:extLst>
      <p:ext uri="{BB962C8B-B14F-4D97-AF65-F5344CB8AC3E}">
        <p14:creationId xmlns:p14="http://schemas.microsoft.com/office/powerpoint/2010/main" val="2072055285"/>
      </p:ext>
    </p:extLst>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4380" y="-140640"/>
            <a:ext cx="7772400" cy="2977620"/>
          </a:xfrm>
          <a:noFill/>
        </p:spPr>
        <p:txBody>
          <a:bodyPr/>
          <a:lstStyle/>
          <a:p>
            <a:r>
              <a:rPr lang="en-US" sz="4000" dirty="0" smtClean="0">
                <a:latin typeface="Arial Black" pitchFamily="-80" charset="0"/>
              </a:rPr>
              <a:t>SCENE 2</a:t>
            </a:r>
            <a:br>
              <a:rPr lang="en-US" sz="4000" dirty="0" smtClean="0">
                <a:latin typeface="Arial Black" pitchFamily="-80" charset="0"/>
              </a:rPr>
            </a:br>
            <a:r>
              <a:rPr lang="en-US" sz="4000" dirty="0" smtClean="0">
                <a:latin typeface="Arial Black" pitchFamily="-80" charset="0"/>
              </a:rPr>
              <a:t/>
            </a:r>
            <a:br>
              <a:rPr lang="en-US" sz="4000" dirty="0" smtClean="0">
                <a:latin typeface="Arial Black" pitchFamily="-80" charset="0"/>
              </a:rPr>
            </a:br>
            <a:endParaRPr lang="en-US" sz="4000" dirty="0" smtClean="0">
              <a:latin typeface="Arial Black" pitchFamily="-80" charset="0"/>
            </a:endParaRPr>
          </a:p>
        </p:txBody>
      </p:sp>
      <p:sp>
        <p:nvSpPr>
          <p:cNvPr id="3" name="Slide Number Placeholder 2"/>
          <p:cNvSpPr>
            <a:spLocks noGrp="1"/>
          </p:cNvSpPr>
          <p:nvPr>
            <p:ph type="sldNum" sz="quarter" idx="12"/>
          </p:nvPr>
        </p:nvSpPr>
        <p:spPr/>
        <p:txBody>
          <a:bodyPr/>
          <a:lstStyle/>
          <a:p>
            <a:fld id="{E2710CF1-57CC-41AC-999D-6DCF8ACC993E}" type="slidenum">
              <a:rPr lang="en-US" smtClean="0">
                <a:solidFill>
                  <a:srgbClr val="FFFFFF"/>
                </a:solidFill>
              </a:rPr>
              <a:pPr/>
              <a:t>35</a:t>
            </a:fld>
            <a:endParaRPr lang="en-US">
              <a:solidFill>
                <a:srgbClr val="FFFFFF"/>
              </a:solidFill>
            </a:endParaRPr>
          </a:p>
        </p:txBody>
      </p:sp>
      <p:sp>
        <p:nvSpPr>
          <p:cNvPr id="4" name="Rectangle 2"/>
          <p:cNvSpPr txBox="1">
            <a:spLocks noChangeArrowheads="1"/>
          </p:cNvSpPr>
          <p:nvPr/>
        </p:nvSpPr>
        <p:spPr bwMode="auto">
          <a:xfrm>
            <a:off x="447466" y="279920"/>
            <a:ext cx="8493343" cy="571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4000" b="1" i="1" kern="0" dirty="0" smtClean="0">
                <a:solidFill>
                  <a:srgbClr val="000000"/>
                </a:solidFill>
                <a:effectLst>
                  <a:outerShdw blurRad="50800" dist="50800" dir="5400000" algn="ctr" rotWithShape="0">
                    <a:srgbClr val="000000"/>
                  </a:outerShdw>
                </a:effectLst>
                <a:latin typeface="Arial Black" pitchFamily="-80" charset="0"/>
              </a:rPr>
              <a:t/>
            </a:r>
            <a:br>
              <a:rPr lang="en-US" sz="4000" b="1" i="1" kern="0" dirty="0" smtClean="0">
                <a:solidFill>
                  <a:srgbClr val="000000"/>
                </a:solidFill>
                <a:effectLst>
                  <a:outerShdw blurRad="50800" dist="50800" dir="5400000" algn="ctr" rotWithShape="0">
                    <a:srgbClr val="000000"/>
                  </a:outerShdw>
                </a:effectLst>
                <a:latin typeface="Arial Black" pitchFamily="-80" charset="0"/>
              </a:rPr>
            </a:br>
            <a:r>
              <a:rPr lang="en-US" sz="4000" b="1" i="1" kern="0" dirty="0" smtClean="0">
                <a:solidFill>
                  <a:srgbClr val="000000"/>
                </a:solidFill>
                <a:effectLst>
                  <a:outerShdw blurRad="50800" dist="50800" dir="5400000" algn="ctr" rotWithShape="0">
                    <a:srgbClr val="000000"/>
                  </a:outerShdw>
                </a:effectLst>
                <a:latin typeface="Arial Black" pitchFamily="-80" charset="0"/>
              </a:rPr>
              <a:t/>
            </a:r>
            <a:br>
              <a:rPr lang="en-US" sz="4000" b="1" i="1" kern="0" dirty="0" smtClean="0">
                <a:solidFill>
                  <a:srgbClr val="000000"/>
                </a:solidFill>
                <a:effectLst>
                  <a:outerShdw blurRad="50800" dist="50800" dir="5400000" algn="ctr" rotWithShape="0">
                    <a:srgbClr val="000000"/>
                  </a:outerShdw>
                </a:effectLst>
                <a:latin typeface="Arial Black" pitchFamily="-80" charset="0"/>
              </a:rPr>
            </a:br>
            <a:r>
              <a:rPr lang="en-US" sz="4000" b="1" i="1" kern="0" dirty="0" smtClean="0">
                <a:solidFill>
                  <a:srgbClr val="FFC000"/>
                </a:solidFill>
                <a:effectLst>
                  <a:outerShdw blurRad="50800" dist="50800" dir="5400000" algn="ctr" rotWithShape="0">
                    <a:srgbClr val="000000"/>
                  </a:outerShdw>
                </a:effectLst>
                <a:latin typeface="Arial Black" pitchFamily="-80" charset="0"/>
              </a:rPr>
              <a:t>2009</a:t>
            </a:r>
            <a:r>
              <a:rPr lang="en-US" sz="4000" b="1" i="1" kern="0" dirty="0" smtClean="0">
                <a:solidFill>
                  <a:srgbClr val="000000"/>
                </a:solidFill>
                <a:effectLst>
                  <a:outerShdw blurRad="50800" dist="50800" dir="5400000" algn="ctr" rotWithShape="0">
                    <a:srgbClr val="000000"/>
                  </a:outerShdw>
                </a:effectLst>
                <a:latin typeface="Arial Black" pitchFamily="-80" charset="0"/>
              </a:rPr>
              <a:t/>
            </a:r>
            <a:br>
              <a:rPr lang="en-US" sz="4000" b="1" i="1" kern="0" dirty="0" smtClean="0">
                <a:solidFill>
                  <a:srgbClr val="000000"/>
                </a:solidFill>
                <a:effectLst>
                  <a:outerShdw blurRad="50800" dist="50800" dir="5400000" algn="ctr" rotWithShape="0">
                    <a:srgbClr val="000000"/>
                  </a:outerShdw>
                </a:effectLst>
                <a:latin typeface="Arial Black" pitchFamily="-80" charset="0"/>
              </a:rPr>
            </a:br>
            <a:r>
              <a:rPr lang="en-US" sz="4000" b="1" i="1" kern="0" dirty="0" smtClean="0">
                <a:solidFill>
                  <a:srgbClr val="000000"/>
                </a:solidFill>
                <a:effectLst>
                  <a:outerShdw blurRad="50800" dist="50800" dir="5400000" algn="ctr" rotWithShape="0">
                    <a:srgbClr val="000000"/>
                  </a:outerShdw>
                </a:effectLst>
                <a:latin typeface="Arial Black" pitchFamily="-80" charset="0"/>
              </a:rPr>
              <a:t/>
            </a:r>
            <a:br>
              <a:rPr lang="en-US" sz="4000" b="1" i="1" kern="0" dirty="0" smtClean="0">
                <a:solidFill>
                  <a:srgbClr val="000000"/>
                </a:solidFill>
                <a:effectLst>
                  <a:outerShdw blurRad="50800" dist="50800" dir="5400000" algn="ctr" rotWithShape="0">
                    <a:srgbClr val="000000"/>
                  </a:outerShdw>
                </a:effectLst>
                <a:latin typeface="Arial Black" pitchFamily="-80" charset="0"/>
              </a:rPr>
            </a:br>
            <a:r>
              <a:rPr lang="en-US" sz="4400" b="1" i="1" kern="0" dirty="0" smtClean="0">
                <a:solidFill>
                  <a:srgbClr val="FFFFFF"/>
                </a:solidFill>
                <a:effectLst>
                  <a:outerShdw blurRad="50800" dist="50800" dir="5400000" algn="ctr" rotWithShape="0">
                    <a:srgbClr val="000000"/>
                  </a:outerShdw>
                </a:effectLst>
                <a:latin typeface="Arial Black" pitchFamily="-80" charset="0"/>
              </a:rPr>
              <a:t>Construction is underway</a:t>
            </a:r>
            <a:br>
              <a:rPr lang="en-US" sz="4400" b="1" i="1" kern="0" dirty="0" smtClean="0">
                <a:solidFill>
                  <a:srgbClr val="FFFFFF"/>
                </a:solidFill>
                <a:effectLst>
                  <a:outerShdw blurRad="50800" dist="50800" dir="5400000" algn="ctr" rotWithShape="0">
                    <a:srgbClr val="000000"/>
                  </a:outerShdw>
                </a:effectLst>
                <a:latin typeface="Arial Black" pitchFamily="-80" charset="0"/>
              </a:rPr>
            </a:br>
            <a:r>
              <a:rPr lang="en-US" sz="4000" b="1" i="1" kern="0" dirty="0" smtClean="0">
                <a:solidFill>
                  <a:srgbClr val="FFC000"/>
                </a:solidFill>
                <a:effectLst>
                  <a:outerShdw blurRad="50800" dist="50800" dir="5400000" algn="ctr" rotWithShape="0">
                    <a:srgbClr val="000000"/>
                  </a:outerShdw>
                </a:effectLst>
                <a:latin typeface="Arial Black" pitchFamily="-80" charset="0"/>
              </a:rPr>
              <a:t/>
            </a:r>
            <a:br>
              <a:rPr lang="en-US" sz="4000" b="1" i="1" kern="0" dirty="0" smtClean="0">
                <a:solidFill>
                  <a:srgbClr val="FFC000"/>
                </a:solidFill>
                <a:effectLst>
                  <a:outerShdw blurRad="50800" dist="50800" dir="5400000" algn="ctr" rotWithShape="0">
                    <a:srgbClr val="000000"/>
                  </a:outerShdw>
                </a:effectLst>
                <a:latin typeface="Arial Black" pitchFamily="-80" charset="0"/>
              </a:rPr>
            </a:br>
            <a:r>
              <a:rPr lang="en-US" sz="4000" b="1" i="1" kern="0" dirty="0" smtClean="0">
                <a:solidFill>
                  <a:srgbClr val="FFC000"/>
                </a:solidFill>
                <a:effectLst>
                  <a:outerShdw blurRad="50800" dist="50800" dir="5400000" algn="ctr" rotWithShape="0">
                    <a:srgbClr val="000000"/>
                  </a:outerShdw>
                </a:effectLst>
                <a:latin typeface="Arial Black" pitchFamily="-80" charset="0"/>
              </a:rPr>
              <a:t>What does the contract </a:t>
            </a:r>
            <a:r>
              <a:rPr lang="en-US" sz="4000" b="1" i="1" u="sng" kern="0" dirty="0" smtClean="0">
                <a:solidFill>
                  <a:srgbClr val="FFC000"/>
                </a:solidFill>
                <a:effectLst>
                  <a:outerShdw blurRad="50800" dist="50800" dir="5400000" algn="ctr" rotWithShape="0">
                    <a:srgbClr val="000000"/>
                  </a:outerShdw>
                </a:effectLst>
                <a:latin typeface="Arial Black" pitchFamily="-80" charset="0"/>
              </a:rPr>
              <a:t>actually</a:t>
            </a:r>
            <a:r>
              <a:rPr lang="en-US" sz="4000" b="1" i="1" kern="0" dirty="0" smtClean="0">
                <a:solidFill>
                  <a:srgbClr val="FFC000"/>
                </a:solidFill>
                <a:effectLst>
                  <a:outerShdw blurRad="50800" dist="50800" dir="5400000" algn="ctr" rotWithShape="0">
                    <a:srgbClr val="000000"/>
                  </a:outerShdw>
                </a:effectLst>
                <a:latin typeface="Arial Black" pitchFamily="-80" charset="0"/>
              </a:rPr>
              <a:t> say?</a:t>
            </a:r>
          </a:p>
        </p:txBody>
      </p:sp>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7095" y="179040"/>
            <a:ext cx="8229600" cy="1143000"/>
          </a:xfrm>
          <a:noFill/>
        </p:spPr>
        <p:txBody>
          <a:bodyPr/>
          <a:lstStyle/>
          <a:p>
            <a:r>
              <a:rPr lang="en-US" sz="4000" dirty="0" smtClean="0">
                <a:latin typeface="Arial Black" pitchFamily="-80" charset="0"/>
              </a:rPr>
              <a:t>Limitations of Liability</a:t>
            </a:r>
          </a:p>
        </p:txBody>
      </p:sp>
      <p:sp>
        <p:nvSpPr>
          <p:cNvPr id="19459" name="Rectangle 3"/>
          <p:cNvSpPr>
            <a:spLocks noGrp="1" noChangeArrowheads="1"/>
          </p:cNvSpPr>
          <p:nvPr>
            <p:ph type="body" idx="1"/>
          </p:nvPr>
        </p:nvSpPr>
        <p:spPr>
          <a:xfrm>
            <a:off x="838200" y="1803390"/>
            <a:ext cx="7772400" cy="4114800"/>
          </a:xfrm>
          <a:noFill/>
        </p:spPr>
        <p:txBody>
          <a:bodyPr/>
          <a:lstStyle/>
          <a:p>
            <a:pPr lvl="0">
              <a:lnSpc>
                <a:spcPts val="4000"/>
              </a:lnSpc>
            </a:pPr>
            <a:r>
              <a:rPr lang="en-US" dirty="0" smtClean="0"/>
              <a:t>The liability of Architect, and of Architect’s employees and sub-consultants, to Client, including attorneys’ fees awarded under this Agreement, shall not exceed an aggregate limit of $550,000 or the amount of the fee paid to Architect, whichever is greater regardless of the legal theory under which such liability is imposed.</a:t>
            </a:r>
          </a:p>
          <a:p>
            <a:pPr>
              <a:lnSpc>
                <a:spcPts val="4000"/>
              </a:lnSpc>
              <a:buNone/>
            </a:pPr>
            <a:r>
              <a:rPr lang="en-US" dirty="0" smtClean="0"/>
              <a:t> </a:t>
            </a:r>
          </a:p>
          <a:p>
            <a:pPr>
              <a:lnSpc>
                <a:spcPts val="4000"/>
              </a:lnSpc>
            </a:pPr>
            <a:endParaRPr lang="en-US" dirty="0" smtClean="0">
              <a:latin typeface="Arial" charset="0"/>
            </a:endParaRP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36</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4910" y="186855"/>
            <a:ext cx="8229600" cy="1143000"/>
          </a:xfrm>
          <a:noFill/>
        </p:spPr>
        <p:txBody>
          <a:bodyPr/>
          <a:lstStyle/>
          <a:p>
            <a:pPr>
              <a:lnSpc>
                <a:spcPts val="4000"/>
              </a:lnSpc>
            </a:pPr>
            <a:r>
              <a:rPr lang="en-US" sz="4000" dirty="0" smtClean="0">
                <a:latin typeface="Arial Black" pitchFamily="34" charset="0"/>
              </a:rPr>
              <a:t>Waiver of Consequential Damages</a:t>
            </a:r>
          </a:p>
        </p:txBody>
      </p:sp>
      <p:sp>
        <p:nvSpPr>
          <p:cNvPr id="21507" name="Rectangle 3"/>
          <p:cNvSpPr>
            <a:spLocks noGrp="1" noChangeArrowheads="1"/>
          </p:cNvSpPr>
          <p:nvPr>
            <p:ph type="body" idx="1"/>
          </p:nvPr>
        </p:nvSpPr>
        <p:spPr>
          <a:xfrm>
            <a:off x="685800" y="1651005"/>
            <a:ext cx="7772400" cy="4724400"/>
          </a:xfrm>
          <a:noFill/>
        </p:spPr>
        <p:txBody>
          <a:bodyPr/>
          <a:lstStyle/>
          <a:p>
            <a:pPr marL="0" indent="0">
              <a:lnSpc>
                <a:spcPts val="4000"/>
              </a:lnSpc>
              <a:spcBef>
                <a:spcPts val="0"/>
              </a:spcBef>
              <a:buNone/>
            </a:pPr>
            <a:r>
              <a:rPr lang="en-US" sz="2800" dirty="0" smtClean="0">
                <a:latin typeface="Arial" charset="0"/>
                <a:cs typeface="Arial" charset="0"/>
              </a:rPr>
              <a:t>In no event shall Owner be liable to Contractor </a:t>
            </a:r>
            <a:r>
              <a:rPr lang="en-US" sz="2800" u="sng" dirty="0" smtClean="0">
                <a:latin typeface="Arial" charset="0"/>
                <a:cs typeface="Arial" charset="0"/>
              </a:rPr>
              <a:t>either party be liable to the other</a:t>
            </a:r>
            <a:r>
              <a:rPr lang="en-US" sz="2800" dirty="0" smtClean="0">
                <a:latin typeface="Arial" charset="0"/>
                <a:cs typeface="Arial" charset="0"/>
              </a:rPr>
              <a:t> for any indirect, special, incidental or consequential damage including, but not limited to, material escalation, inefficiency, overtime, cost of acceleration, extended jobsite overhead, lost profits, home office overhead, or loss of bonding capacity, </a:t>
            </a:r>
            <a:r>
              <a:rPr lang="en-US" sz="2800" u="sng" dirty="0" smtClean="0">
                <a:latin typeface="Arial" charset="0"/>
                <a:cs typeface="Arial" charset="0"/>
              </a:rPr>
              <a:t>rental expenses, lost use, lost profit, lost financing, or lost profits</a:t>
            </a:r>
            <a:r>
              <a:rPr lang="en-US" sz="2800" dirty="0" smtClean="0">
                <a:latin typeface="Arial" charset="0"/>
                <a:cs typeface="Arial" charset="0"/>
              </a:rPr>
              <a:t>.</a:t>
            </a:r>
            <a:endParaRPr lang="en-US" sz="2800" dirty="0" smtClean="0">
              <a:latin typeface="Arial" charset="0"/>
            </a:endParaRP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37</a:t>
            </a:fld>
            <a:endParaRPr lang="en-US">
              <a:solidFill>
                <a:srgbClr val="FFFFFF"/>
              </a:solidFill>
            </a:endParaRPr>
          </a:p>
        </p:txBody>
      </p:sp>
      <p:sp>
        <p:nvSpPr>
          <p:cNvPr id="5" name="Freeform 4"/>
          <p:cNvSpPr/>
          <p:nvPr/>
        </p:nvSpPr>
        <p:spPr>
          <a:xfrm>
            <a:off x="3430954" y="1953860"/>
            <a:ext cx="4665785" cy="0"/>
          </a:xfrm>
          <a:custGeom>
            <a:avLst/>
            <a:gdLst>
              <a:gd name="connsiteX0" fmla="*/ 0 w 4665785"/>
              <a:gd name="connsiteY0" fmla="*/ 0 h 0"/>
              <a:gd name="connsiteX1" fmla="*/ 4665785 w 4665785"/>
              <a:gd name="connsiteY1" fmla="*/ 0 h 0"/>
            </a:gdLst>
            <a:ahLst/>
            <a:cxnLst>
              <a:cxn ang="0">
                <a:pos x="connsiteX0" y="connsiteY0"/>
              </a:cxn>
              <a:cxn ang="0">
                <a:pos x="connsiteX1" y="connsiteY1"/>
              </a:cxn>
            </a:cxnLst>
            <a:rect l="l" t="t" r="r" b="b"/>
            <a:pathLst>
              <a:path w="4665785">
                <a:moveTo>
                  <a:pt x="0" y="0"/>
                </a:moveTo>
                <a:lnTo>
                  <a:pt x="4665785"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srgbClr val="FFFFFF"/>
              </a:solidFill>
            </a:endParaRPr>
          </a:p>
        </p:txBody>
      </p:sp>
      <p:sp>
        <p:nvSpPr>
          <p:cNvPr id="6" name="Freeform 5"/>
          <p:cNvSpPr/>
          <p:nvPr/>
        </p:nvSpPr>
        <p:spPr>
          <a:xfrm flipV="1">
            <a:off x="5474678" y="4961614"/>
            <a:ext cx="456996" cy="67600"/>
          </a:xfrm>
          <a:custGeom>
            <a:avLst/>
            <a:gdLst>
              <a:gd name="connsiteX0" fmla="*/ 0 w 4665785"/>
              <a:gd name="connsiteY0" fmla="*/ 0 h 0"/>
              <a:gd name="connsiteX1" fmla="*/ 4665785 w 4665785"/>
              <a:gd name="connsiteY1" fmla="*/ 0 h 0"/>
            </a:gdLst>
            <a:ahLst/>
            <a:cxnLst>
              <a:cxn ang="0">
                <a:pos x="connsiteX0" y="connsiteY0"/>
              </a:cxn>
              <a:cxn ang="0">
                <a:pos x="connsiteX1" y="connsiteY1"/>
              </a:cxn>
            </a:cxnLst>
            <a:rect l="l" t="t" r="r" b="b"/>
            <a:pathLst>
              <a:path w="4665785">
                <a:moveTo>
                  <a:pt x="0" y="0"/>
                </a:moveTo>
                <a:lnTo>
                  <a:pt x="4665785"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7095" y="171225"/>
            <a:ext cx="8229600" cy="1143000"/>
          </a:xfrm>
          <a:noFill/>
        </p:spPr>
        <p:txBody>
          <a:bodyPr/>
          <a:lstStyle/>
          <a:p>
            <a:r>
              <a:rPr lang="en-US" sz="4000" dirty="0" smtClean="0">
                <a:latin typeface="Arial Black" pitchFamily="-80" charset="0"/>
              </a:rPr>
              <a:t>No Damages for Delay</a:t>
            </a:r>
          </a:p>
        </p:txBody>
      </p:sp>
      <p:sp>
        <p:nvSpPr>
          <p:cNvPr id="19459" name="Rectangle 3"/>
          <p:cNvSpPr>
            <a:spLocks noGrp="1" noChangeArrowheads="1"/>
          </p:cNvSpPr>
          <p:nvPr>
            <p:ph type="body" idx="1"/>
          </p:nvPr>
        </p:nvSpPr>
        <p:spPr>
          <a:xfrm>
            <a:off x="685800" y="1672500"/>
            <a:ext cx="7772400" cy="4495800"/>
          </a:xfrm>
          <a:noFill/>
        </p:spPr>
        <p:txBody>
          <a:bodyPr/>
          <a:lstStyle/>
          <a:p>
            <a:pPr>
              <a:lnSpc>
                <a:spcPts val="4000"/>
              </a:lnSpc>
            </a:pPr>
            <a:r>
              <a:rPr lang="en-US" sz="2800" dirty="0" smtClean="0"/>
              <a:t>Owner shall not be liable to Contractor and/or any Subcontractor for any claims or damages caused by or arising out of delays, </a:t>
            </a:r>
            <a:r>
              <a:rPr lang="en-US" sz="2800" u="sng" dirty="0" smtClean="0"/>
              <a:t>unless the delay is caused by acts of the Owner constituting active interference with the Contractor’s performance of the work</a:t>
            </a:r>
            <a:r>
              <a:rPr lang="en-US" sz="2800" dirty="0" smtClean="0"/>
              <a:t>. Contractor’s sole remedy against Owner for delays shall be an allowance of additional Contract Time. </a:t>
            </a:r>
            <a:endParaRPr lang="en-US" sz="2800" dirty="0"/>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38</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25" y="179040"/>
            <a:ext cx="8229600" cy="1143000"/>
          </a:xfrm>
        </p:spPr>
        <p:txBody>
          <a:bodyPr/>
          <a:lstStyle/>
          <a:p>
            <a:r>
              <a:rPr lang="en-US" sz="4000" dirty="0" smtClean="0">
                <a:latin typeface="Arial Black" pitchFamily="-80" charset="0"/>
              </a:rPr>
              <a:t>Liquidated Damages</a:t>
            </a:r>
            <a:endParaRPr lang="en-US" sz="4000" dirty="0">
              <a:latin typeface="Arial Black" pitchFamily="-80" charset="0"/>
            </a:endParaRPr>
          </a:p>
        </p:txBody>
      </p:sp>
      <p:sp>
        <p:nvSpPr>
          <p:cNvPr id="3" name="Content Placeholder 2"/>
          <p:cNvSpPr>
            <a:spLocks noGrp="1"/>
          </p:cNvSpPr>
          <p:nvPr>
            <p:ph idx="1"/>
          </p:nvPr>
        </p:nvSpPr>
        <p:spPr/>
        <p:txBody>
          <a:bodyPr>
            <a:noAutofit/>
          </a:bodyPr>
          <a:lstStyle/>
          <a:p>
            <a:pPr>
              <a:lnSpc>
                <a:spcPts val="4000"/>
              </a:lnSpc>
            </a:pPr>
            <a:r>
              <a:rPr lang="en-US" dirty="0" smtClean="0">
                <a:latin typeface="Arial" charset="0"/>
              </a:rPr>
              <a:t>The contractor’s failure to achieve substantial completion by the contract completion date shall require the contractor to pay liquidated damages to the Owner in the amount of One Hundred </a:t>
            </a:r>
            <a:r>
              <a:rPr lang="en-US" u="sng" dirty="0" smtClean="0">
                <a:latin typeface="Arial" charset="0"/>
              </a:rPr>
              <a:t>Fifty</a:t>
            </a:r>
            <a:r>
              <a:rPr lang="en-US" dirty="0" smtClean="0">
                <a:latin typeface="Arial" charset="0"/>
              </a:rPr>
              <a:t> Thousand Dollars ($100,000) ($50,000) for each day that substantial completion is delayed. …</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39</a:t>
            </a:fld>
            <a:endParaRPr lang="en-US">
              <a:solidFill>
                <a:srgbClr val="FFFFFF"/>
              </a:solidFill>
            </a:endParaRPr>
          </a:p>
        </p:txBody>
      </p:sp>
      <p:sp>
        <p:nvSpPr>
          <p:cNvPr id="5" name="Freeform 4"/>
          <p:cNvSpPr/>
          <p:nvPr/>
        </p:nvSpPr>
        <p:spPr>
          <a:xfrm>
            <a:off x="5634893" y="3438782"/>
            <a:ext cx="2228948" cy="45719"/>
          </a:xfrm>
          <a:custGeom>
            <a:avLst/>
            <a:gdLst>
              <a:gd name="connsiteX0" fmla="*/ 0 w 4665785"/>
              <a:gd name="connsiteY0" fmla="*/ 0 h 0"/>
              <a:gd name="connsiteX1" fmla="*/ 4665785 w 4665785"/>
              <a:gd name="connsiteY1" fmla="*/ 0 h 0"/>
            </a:gdLst>
            <a:ahLst/>
            <a:cxnLst>
              <a:cxn ang="0">
                <a:pos x="connsiteX0" y="connsiteY0"/>
              </a:cxn>
              <a:cxn ang="0">
                <a:pos x="connsiteX1" y="connsiteY1"/>
              </a:cxn>
            </a:cxnLst>
            <a:rect l="l" t="t" r="r" b="b"/>
            <a:pathLst>
              <a:path w="4665785">
                <a:moveTo>
                  <a:pt x="0" y="0"/>
                </a:moveTo>
                <a:lnTo>
                  <a:pt x="4665785"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srgbClr val="FFFFFF"/>
              </a:solidFill>
            </a:endParaRPr>
          </a:p>
        </p:txBody>
      </p:sp>
      <p:sp>
        <p:nvSpPr>
          <p:cNvPr id="6" name="Freeform 5"/>
          <p:cNvSpPr/>
          <p:nvPr/>
        </p:nvSpPr>
        <p:spPr>
          <a:xfrm>
            <a:off x="3739662" y="3942875"/>
            <a:ext cx="1840523" cy="45719"/>
          </a:xfrm>
          <a:custGeom>
            <a:avLst/>
            <a:gdLst>
              <a:gd name="connsiteX0" fmla="*/ 0 w 4665785"/>
              <a:gd name="connsiteY0" fmla="*/ 0 h 0"/>
              <a:gd name="connsiteX1" fmla="*/ 4665785 w 4665785"/>
              <a:gd name="connsiteY1" fmla="*/ 0 h 0"/>
            </a:gdLst>
            <a:ahLst/>
            <a:cxnLst>
              <a:cxn ang="0">
                <a:pos x="connsiteX0" y="connsiteY0"/>
              </a:cxn>
              <a:cxn ang="0">
                <a:pos x="connsiteX1" y="connsiteY1"/>
              </a:cxn>
            </a:cxnLst>
            <a:rect l="l" t="t" r="r" b="b"/>
            <a:pathLst>
              <a:path w="4665785">
                <a:moveTo>
                  <a:pt x="0" y="0"/>
                </a:moveTo>
                <a:lnTo>
                  <a:pt x="4665785"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283087860"/>
      </p:ext>
    </p:extLst>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Donald</a:t>
            </a:r>
            <a:endParaRPr lang="en-US" sz="4000"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28674" name="Picture 2" descr="C:\Documents and Settings\jnardiello\Desktop\Naples Graphics\Trump.jpg"/>
          <p:cNvPicPr>
            <a:picLocks noChangeAspect="1" noChangeArrowheads="1"/>
          </p:cNvPicPr>
          <p:nvPr/>
        </p:nvPicPr>
        <p:blipFill>
          <a:blip r:embed="rId2" cstate="print"/>
          <a:srcRect/>
          <a:stretch>
            <a:fillRect/>
          </a:stretch>
        </p:blipFill>
        <p:spPr bwMode="auto">
          <a:xfrm>
            <a:off x="1281723" y="1949288"/>
            <a:ext cx="6735884" cy="4490589"/>
          </a:xfrm>
          <a:prstGeom prst="rect">
            <a:avLst/>
          </a:prstGeom>
          <a:noFill/>
          <a:ln w="19050">
            <a:solidFill>
              <a:schemeClr val="tx1"/>
            </a:solidFill>
          </a:ln>
          <a:scene3d>
            <a:camera prst="orthographicFront"/>
            <a:lightRig rig="threePt" dir="t"/>
          </a:scene3d>
          <a:sp3d>
            <a:bevelT w="114300" prst="artDeco"/>
          </a:sp3d>
        </p:spPr>
      </p:pic>
      <p:sp>
        <p:nvSpPr>
          <p:cNvPr id="5" name="Slide Number Placeholder 4"/>
          <p:cNvSpPr>
            <a:spLocks noGrp="1"/>
          </p:cNvSpPr>
          <p:nvPr>
            <p:ph type="sldNum" sz="quarter" idx="12"/>
          </p:nvPr>
        </p:nvSpPr>
        <p:spPr/>
        <p:txBody>
          <a:bodyPr/>
          <a:lstStyle/>
          <a:p>
            <a:fld id="{E2710CF1-57CC-41AC-999D-6DCF8ACC993E}" type="slidenum">
              <a:rPr lang="en-US" smtClean="0">
                <a:solidFill>
                  <a:srgbClr val="FFFFFF"/>
                </a:solidFill>
              </a:rPr>
              <a:pPr/>
              <a:t>4</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95" y="179040"/>
            <a:ext cx="8229600" cy="1143000"/>
          </a:xfrm>
        </p:spPr>
        <p:txBody>
          <a:bodyPr/>
          <a:lstStyle/>
          <a:p>
            <a:r>
              <a:rPr lang="en-US" sz="4000" dirty="0" smtClean="0">
                <a:latin typeface="Arial Black" pitchFamily="-80" charset="0"/>
              </a:rPr>
              <a:t>Liquidated Damages</a:t>
            </a:r>
            <a:endParaRPr lang="en-US" sz="4000" dirty="0">
              <a:latin typeface="Arial Black" pitchFamily="-80" charset="0"/>
            </a:endParaRPr>
          </a:p>
        </p:txBody>
      </p:sp>
      <p:sp>
        <p:nvSpPr>
          <p:cNvPr id="3" name="Content Placeholder 2"/>
          <p:cNvSpPr>
            <a:spLocks noGrp="1"/>
          </p:cNvSpPr>
          <p:nvPr>
            <p:ph idx="1"/>
          </p:nvPr>
        </p:nvSpPr>
        <p:spPr>
          <a:xfrm>
            <a:off x="457200" y="1850280"/>
            <a:ext cx="8229600" cy="4525963"/>
          </a:xfrm>
        </p:spPr>
        <p:txBody>
          <a:bodyPr/>
          <a:lstStyle/>
          <a:p>
            <a:pPr>
              <a:lnSpc>
                <a:spcPts val="4000"/>
              </a:lnSpc>
            </a:pPr>
            <a:r>
              <a:rPr lang="en-US" dirty="0" smtClean="0">
                <a:latin typeface="Arial" charset="0"/>
              </a:rPr>
              <a:t>… Such liquidated damages are intended to represent estimated actual damages and are not intended as a penalty, and Contractor shall pay them to Owner without limiting Owner’s right to terminate this agreement for default as provided elsewhere herein.</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40</a:t>
            </a:fld>
            <a:endParaRPr lang="en-US">
              <a:solidFill>
                <a:srgbClr val="FFFFFF"/>
              </a:solidFill>
            </a:endParaRPr>
          </a:p>
        </p:txBody>
      </p:sp>
    </p:spTree>
    <p:extLst>
      <p:ext uri="{BB962C8B-B14F-4D97-AF65-F5344CB8AC3E}">
        <p14:creationId xmlns:p14="http://schemas.microsoft.com/office/powerpoint/2010/main" val="620713809"/>
      </p:ext>
    </p:extLst>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7095" y="171225"/>
            <a:ext cx="8229600" cy="1143000"/>
          </a:xfrm>
          <a:noFill/>
        </p:spPr>
        <p:txBody>
          <a:bodyPr/>
          <a:lstStyle/>
          <a:p>
            <a:r>
              <a:rPr lang="en-US" sz="4000" dirty="0" smtClean="0">
                <a:latin typeface="Arial Black" pitchFamily="-80" charset="0"/>
              </a:rPr>
              <a:t>Liquidated Damages</a:t>
            </a:r>
          </a:p>
        </p:txBody>
      </p:sp>
      <p:sp>
        <p:nvSpPr>
          <p:cNvPr id="5" name="Content Placeholder 2"/>
          <p:cNvSpPr>
            <a:spLocks noGrp="1"/>
          </p:cNvSpPr>
          <p:nvPr>
            <p:ph type="body" idx="1"/>
          </p:nvPr>
        </p:nvSpPr>
        <p:spPr>
          <a:xfrm>
            <a:off x="685800" y="1531815"/>
            <a:ext cx="7772400" cy="4716585"/>
          </a:xfrm>
        </p:spPr>
        <p:txBody>
          <a:bodyPr>
            <a:normAutofit fontScale="92500"/>
          </a:bodyPr>
          <a:lstStyle/>
          <a:p>
            <a:pPr>
              <a:spcAft>
                <a:spcPts val="600"/>
              </a:spcAft>
            </a:pPr>
            <a:r>
              <a:rPr lang="en-US" sz="3000" dirty="0" smtClean="0">
                <a:latin typeface="Arial" charset="0"/>
              </a:rPr>
              <a:t>Substantial Completion Occurs When:</a:t>
            </a:r>
          </a:p>
          <a:p>
            <a:pPr lvl="1">
              <a:spcAft>
                <a:spcPts val="600"/>
              </a:spcAft>
            </a:pPr>
            <a:r>
              <a:rPr lang="en-US" sz="2800" dirty="0" smtClean="0">
                <a:latin typeface="Arial" charset="0"/>
              </a:rPr>
              <a:t>Stadium can be used for its intended purpose</a:t>
            </a:r>
          </a:p>
          <a:p>
            <a:pPr lvl="1">
              <a:spcAft>
                <a:spcPts val="600"/>
              </a:spcAft>
            </a:pPr>
            <a:r>
              <a:rPr lang="en-US" sz="2800" dirty="0" smtClean="0">
                <a:latin typeface="Arial" charset="0"/>
              </a:rPr>
              <a:t>City of Naples issues a Certificate of Occupancy</a:t>
            </a:r>
          </a:p>
          <a:p>
            <a:pPr lvl="1">
              <a:spcAft>
                <a:spcPts val="600"/>
              </a:spcAft>
            </a:pPr>
            <a:r>
              <a:rPr lang="en-US" sz="2800" dirty="0" smtClean="0">
                <a:latin typeface="Arial" charset="0"/>
              </a:rPr>
              <a:t>All systems are fully functional</a:t>
            </a:r>
          </a:p>
          <a:p>
            <a:pPr lvl="1">
              <a:spcAft>
                <a:spcPts val="600"/>
              </a:spcAft>
            </a:pPr>
            <a:r>
              <a:rPr lang="en-US" sz="2800" dirty="0" smtClean="0">
                <a:latin typeface="Arial" charset="0"/>
              </a:rPr>
              <a:t>All claims are resolved</a:t>
            </a:r>
          </a:p>
          <a:p>
            <a:pPr lvl="1">
              <a:spcAft>
                <a:spcPts val="600"/>
              </a:spcAft>
            </a:pPr>
            <a:r>
              <a:rPr lang="en-US" sz="2800" dirty="0" smtClean="0">
                <a:latin typeface="Arial" charset="0"/>
              </a:rPr>
              <a:t>All manuals and instructional materials have been delivered</a:t>
            </a:r>
          </a:p>
          <a:p>
            <a:pPr lvl="1">
              <a:spcAft>
                <a:spcPts val="600"/>
              </a:spcAft>
            </a:pPr>
            <a:r>
              <a:rPr lang="en-US" sz="2800" dirty="0" smtClean="0">
                <a:latin typeface="Arial" charset="0"/>
              </a:rPr>
              <a:t>All punch list items must be resolved</a:t>
            </a:r>
            <a:endParaRPr lang="en-US" sz="2800" dirty="0">
              <a:latin typeface="Arial" charset="0"/>
            </a:endParaRP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41</a:t>
            </a:fld>
            <a:endParaRPr lang="en-US">
              <a:solidFill>
                <a:srgbClr val="FFFFFF"/>
              </a:solidFill>
            </a:endParaRPr>
          </a:p>
        </p:txBody>
      </p:sp>
      <p:sp>
        <p:nvSpPr>
          <p:cNvPr id="6" name="Freeform 5"/>
          <p:cNvSpPr/>
          <p:nvPr/>
        </p:nvSpPr>
        <p:spPr>
          <a:xfrm>
            <a:off x="1508370" y="2915151"/>
            <a:ext cx="5580184" cy="195372"/>
          </a:xfrm>
          <a:custGeom>
            <a:avLst/>
            <a:gdLst>
              <a:gd name="connsiteX0" fmla="*/ 0 w 4665785"/>
              <a:gd name="connsiteY0" fmla="*/ 0 h 0"/>
              <a:gd name="connsiteX1" fmla="*/ 4665785 w 4665785"/>
              <a:gd name="connsiteY1" fmla="*/ 0 h 0"/>
            </a:gdLst>
            <a:ahLst/>
            <a:cxnLst>
              <a:cxn ang="0">
                <a:pos x="connsiteX0" y="connsiteY0"/>
              </a:cxn>
              <a:cxn ang="0">
                <a:pos x="connsiteX1" y="connsiteY1"/>
              </a:cxn>
            </a:cxnLst>
            <a:rect l="l" t="t" r="r" b="b"/>
            <a:pathLst>
              <a:path w="4665785">
                <a:moveTo>
                  <a:pt x="0" y="0"/>
                </a:moveTo>
                <a:lnTo>
                  <a:pt x="4665785"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srgbClr val="FFFFFF"/>
              </a:solidFill>
            </a:endParaRPr>
          </a:p>
        </p:txBody>
      </p:sp>
      <p:sp>
        <p:nvSpPr>
          <p:cNvPr id="7" name="Freeform 6"/>
          <p:cNvSpPr/>
          <p:nvPr/>
        </p:nvSpPr>
        <p:spPr>
          <a:xfrm>
            <a:off x="1488832" y="4427428"/>
            <a:ext cx="3403599" cy="195372"/>
          </a:xfrm>
          <a:custGeom>
            <a:avLst/>
            <a:gdLst>
              <a:gd name="connsiteX0" fmla="*/ 0 w 4665785"/>
              <a:gd name="connsiteY0" fmla="*/ 0 h 0"/>
              <a:gd name="connsiteX1" fmla="*/ 4665785 w 4665785"/>
              <a:gd name="connsiteY1" fmla="*/ 0 h 0"/>
            </a:gdLst>
            <a:ahLst/>
            <a:cxnLst>
              <a:cxn ang="0">
                <a:pos x="connsiteX0" y="connsiteY0"/>
              </a:cxn>
              <a:cxn ang="0">
                <a:pos x="connsiteX1" y="connsiteY1"/>
              </a:cxn>
            </a:cxnLst>
            <a:rect l="l" t="t" r="r" b="b"/>
            <a:pathLst>
              <a:path w="4665785">
                <a:moveTo>
                  <a:pt x="0" y="0"/>
                </a:moveTo>
                <a:lnTo>
                  <a:pt x="4665785"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srgbClr val="FFFFFF"/>
              </a:solidFill>
            </a:endParaRPr>
          </a:p>
        </p:txBody>
      </p:sp>
      <p:sp>
        <p:nvSpPr>
          <p:cNvPr id="8" name="Freeform 7"/>
          <p:cNvSpPr/>
          <p:nvPr/>
        </p:nvSpPr>
        <p:spPr>
          <a:xfrm>
            <a:off x="1445848" y="3344998"/>
            <a:ext cx="1797537" cy="195372"/>
          </a:xfrm>
          <a:custGeom>
            <a:avLst/>
            <a:gdLst>
              <a:gd name="connsiteX0" fmla="*/ 0 w 4665785"/>
              <a:gd name="connsiteY0" fmla="*/ 0 h 0"/>
              <a:gd name="connsiteX1" fmla="*/ 4665785 w 4665785"/>
              <a:gd name="connsiteY1" fmla="*/ 0 h 0"/>
            </a:gdLst>
            <a:ahLst/>
            <a:cxnLst>
              <a:cxn ang="0">
                <a:pos x="connsiteX0" y="connsiteY0"/>
              </a:cxn>
              <a:cxn ang="0">
                <a:pos x="connsiteX1" y="connsiteY1"/>
              </a:cxn>
            </a:cxnLst>
            <a:rect l="l" t="t" r="r" b="b"/>
            <a:pathLst>
              <a:path w="4665785">
                <a:moveTo>
                  <a:pt x="0" y="0"/>
                </a:moveTo>
                <a:lnTo>
                  <a:pt x="4665785"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2169" y="-1508374"/>
            <a:ext cx="7772400" cy="5715000"/>
          </a:xfrm>
          <a:noFill/>
        </p:spPr>
        <p:txBody>
          <a:bodyPr/>
          <a:lstStyle/>
          <a:p>
            <a:r>
              <a:rPr lang="en-US" sz="4000" dirty="0" smtClean="0">
                <a:latin typeface="Arial Black" pitchFamily="-80" charset="0"/>
              </a:rPr>
              <a:t>SCENE 3</a:t>
            </a:r>
            <a:br>
              <a:rPr lang="en-US" sz="4000" dirty="0" smtClean="0">
                <a:latin typeface="Arial Black" pitchFamily="-80" charset="0"/>
              </a:rPr>
            </a:br>
            <a:r>
              <a:rPr lang="en-US" sz="4000" dirty="0" smtClean="0">
                <a:latin typeface="Arial Black" pitchFamily="-80" charset="0"/>
              </a:rPr>
              <a:t/>
            </a:r>
            <a:br>
              <a:rPr lang="en-US" sz="4000" dirty="0" smtClean="0">
                <a:latin typeface="Arial Black" pitchFamily="-80" charset="0"/>
              </a:rPr>
            </a:br>
            <a:endParaRPr lang="en-US" sz="4000" dirty="0" smtClean="0">
              <a:latin typeface="Arial Black" pitchFamily="-80" charset="0"/>
            </a:endParaRPr>
          </a:p>
        </p:txBody>
      </p:sp>
      <p:sp>
        <p:nvSpPr>
          <p:cNvPr id="3" name="Slide Number Placeholder 2"/>
          <p:cNvSpPr>
            <a:spLocks noGrp="1"/>
          </p:cNvSpPr>
          <p:nvPr>
            <p:ph type="sldNum" sz="quarter" idx="12"/>
          </p:nvPr>
        </p:nvSpPr>
        <p:spPr/>
        <p:txBody>
          <a:bodyPr/>
          <a:lstStyle/>
          <a:p>
            <a:fld id="{E2710CF1-57CC-41AC-999D-6DCF8ACC993E}" type="slidenum">
              <a:rPr lang="en-US" smtClean="0">
                <a:solidFill>
                  <a:srgbClr val="FFFFFF"/>
                </a:solidFill>
              </a:rPr>
              <a:pPr/>
              <a:t>42</a:t>
            </a:fld>
            <a:endParaRPr lang="en-US">
              <a:solidFill>
                <a:srgbClr val="FFFFFF"/>
              </a:solidFill>
            </a:endParaRPr>
          </a:p>
        </p:txBody>
      </p:sp>
      <p:sp>
        <p:nvSpPr>
          <p:cNvPr id="4" name="Rectangle 2"/>
          <p:cNvSpPr txBox="1">
            <a:spLocks noChangeArrowheads="1"/>
          </p:cNvSpPr>
          <p:nvPr/>
        </p:nvSpPr>
        <p:spPr bwMode="auto">
          <a:xfrm>
            <a:off x="431800" y="543170"/>
            <a:ext cx="8587154" cy="571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4000" b="1" i="1" kern="0" dirty="0" smtClean="0">
                <a:solidFill>
                  <a:srgbClr val="000000"/>
                </a:solidFill>
                <a:effectLst>
                  <a:outerShdw blurRad="50800" dist="50800" dir="5400000" algn="ctr" rotWithShape="0">
                    <a:srgbClr val="000000"/>
                  </a:outerShdw>
                </a:effectLst>
                <a:latin typeface="Arial Black" pitchFamily="-80" charset="0"/>
              </a:rPr>
              <a:t/>
            </a:r>
            <a:br>
              <a:rPr lang="en-US" sz="4000" b="1" i="1" kern="0" dirty="0" smtClean="0">
                <a:solidFill>
                  <a:srgbClr val="000000"/>
                </a:solidFill>
                <a:effectLst>
                  <a:outerShdw blurRad="50800" dist="50800" dir="5400000" algn="ctr" rotWithShape="0">
                    <a:srgbClr val="000000"/>
                  </a:outerShdw>
                </a:effectLst>
                <a:latin typeface="Arial Black" pitchFamily="-80" charset="0"/>
              </a:rPr>
            </a:br>
            <a:r>
              <a:rPr lang="en-US" sz="4000" b="1" i="1" kern="0" dirty="0" smtClean="0">
                <a:solidFill>
                  <a:srgbClr val="FFC000"/>
                </a:solidFill>
                <a:effectLst>
                  <a:outerShdw blurRad="50800" dist="50800" dir="5400000" algn="ctr" rotWithShape="0">
                    <a:srgbClr val="000000"/>
                  </a:outerShdw>
                </a:effectLst>
                <a:latin typeface="Arial Black" pitchFamily="-80" charset="0"/>
              </a:rPr>
              <a:t>2013</a:t>
            </a:r>
            <a:r>
              <a:rPr lang="en-US" sz="4000" b="1" i="1" kern="0" dirty="0" smtClean="0">
                <a:solidFill>
                  <a:srgbClr val="000000"/>
                </a:solidFill>
                <a:effectLst>
                  <a:outerShdw blurRad="50800" dist="50800" dir="5400000" algn="ctr" rotWithShape="0">
                    <a:srgbClr val="000000"/>
                  </a:outerShdw>
                </a:effectLst>
                <a:latin typeface="Arial Black" pitchFamily="-80" charset="0"/>
              </a:rPr>
              <a:t/>
            </a:r>
            <a:br>
              <a:rPr lang="en-US" sz="4000" b="1" i="1" kern="0" dirty="0" smtClean="0">
                <a:solidFill>
                  <a:srgbClr val="000000"/>
                </a:solidFill>
                <a:effectLst>
                  <a:outerShdw blurRad="50800" dist="50800" dir="5400000" algn="ctr" rotWithShape="0">
                    <a:srgbClr val="000000"/>
                  </a:outerShdw>
                </a:effectLst>
                <a:latin typeface="Arial Black" pitchFamily="-80" charset="0"/>
              </a:rPr>
            </a:br>
            <a:r>
              <a:rPr lang="en-US" sz="4000" b="1" i="1" kern="0" dirty="0" smtClean="0">
                <a:solidFill>
                  <a:srgbClr val="000000"/>
                </a:solidFill>
                <a:effectLst>
                  <a:outerShdw blurRad="50800" dist="50800" dir="5400000" algn="ctr" rotWithShape="0">
                    <a:srgbClr val="000000"/>
                  </a:outerShdw>
                </a:effectLst>
                <a:latin typeface="Arial Black" pitchFamily="-80" charset="0"/>
              </a:rPr>
              <a:t/>
            </a:r>
            <a:br>
              <a:rPr lang="en-US" sz="4000" b="1" i="1" kern="0" dirty="0" smtClean="0">
                <a:solidFill>
                  <a:srgbClr val="000000"/>
                </a:solidFill>
                <a:effectLst>
                  <a:outerShdw blurRad="50800" dist="50800" dir="5400000" algn="ctr" rotWithShape="0">
                    <a:srgbClr val="000000"/>
                  </a:outerShdw>
                </a:effectLst>
                <a:latin typeface="Arial Black" pitchFamily="-80" charset="0"/>
              </a:rPr>
            </a:br>
            <a:r>
              <a:rPr lang="en-US" sz="4400" b="1" i="1" kern="0" dirty="0" smtClean="0">
                <a:solidFill>
                  <a:srgbClr val="FFFFFF"/>
                </a:solidFill>
                <a:effectLst>
                  <a:outerShdw blurRad="50800" dist="50800" dir="5400000" algn="ctr" rotWithShape="0">
                    <a:srgbClr val="000000"/>
                  </a:outerShdw>
                </a:effectLst>
                <a:latin typeface="Arial Black" pitchFamily="-80" charset="0"/>
              </a:rPr>
              <a:t>Things did not go well</a:t>
            </a:r>
            <a:r>
              <a:rPr lang="en-US" sz="4000" b="1" i="1" kern="0" dirty="0" smtClean="0">
                <a:solidFill>
                  <a:srgbClr val="FFFFFF"/>
                </a:solidFill>
                <a:effectLst>
                  <a:outerShdw blurRad="50800" dist="50800" dir="5400000" algn="ctr" rotWithShape="0">
                    <a:srgbClr val="000000"/>
                  </a:outerShdw>
                </a:effectLst>
                <a:latin typeface="Arial Black" pitchFamily="-80" charset="0"/>
              </a:rPr>
              <a:t/>
            </a:r>
            <a:br>
              <a:rPr lang="en-US" sz="4000" b="1" i="1" kern="0" dirty="0" smtClean="0">
                <a:solidFill>
                  <a:srgbClr val="FFFFFF"/>
                </a:solidFill>
                <a:effectLst>
                  <a:outerShdw blurRad="50800" dist="50800" dir="5400000" algn="ctr" rotWithShape="0">
                    <a:srgbClr val="000000"/>
                  </a:outerShdw>
                </a:effectLst>
                <a:latin typeface="Arial Black" pitchFamily="-80" charset="0"/>
              </a:rPr>
            </a:br>
            <a:r>
              <a:rPr lang="en-US" sz="4000" b="1" i="1" kern="0" dirty="0" smtClean="0">
                <a:solidFill>
                  <a:srgbClr val="000000"/>
                </a:solidFill>
                <a:effectLst>
                  <a:outerShdw blurRad="50800" dist="50800" dir="5400000" algn="ctr" rotWithShape="0">
                    <a:srgbClr val="000000"/>
                  </a:outerShdw>
                </a:effectLst>
                <a:latin typeface="Arial Black" pitchFamily="-80" charset="0"/>
              </a:rPr>
              <a:t/>
            </a:r>
            <a:br>
              <a:rPr lang="en-US" sz="4000" b="1" i="1" kern="0" dirty="0" smtClean="0">
                <a:solidFill>
                  <a:srgbClr val="000000"/>
                </a:solidFill>
                <a:effectLst>
                  <a:outerShdw blurRad="50800" dist="50800" dir="5400000" algn="ctr" rotWithShape="0">
                    <a:srgbClr val="000000"/>
                  </a:outerShdw>
                </a:effectLst>
                <a:latin typeface="Arial Black" pitchFamily="-80" charset="0"/>
              </a:rPr>
            </a:br>
            <a:r>
              <a:rPr lang="en-US" sz="4000" b="1" i="1" kern="0" dirty="0" smtClean="0">
                <a:solidFill>
                  <a:srgbClr val="FFC000"/>
                </a:solidFill>
                <a:effectLst>
                  <a:outerShdw blurRad="50800" dist="50800" dir="5400000" algn="ctr" rotWithShape="0">
                    <a:srgbClr val="000000"/>
                  </a:outerShdw>
                </a:effectLst>
                <a:latin typeface="Arial Black" pitchFamily="-80" charset="0"/>
              </a:rPr>
              <a:t>In the boardroom with Trump</a:t>
            </a:r>
          </a:p>
        </p:txBody>
      </p:sp>
    </p:spTree>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jnardiello\Desktop\Naples Graphics\Sad Bruce.jpg"/>
          <p:cNvPicPr>
            <a:picLocks noChangeAspect="1" noChangeArrowheads="1"/>
          </p:cNvPicPr>
          <p:nvPr/>
        </p:nvPicPr>
        <p:blipFill>
          <a:blip r:embed="rId2" cstate="print"/>
          <a:srcRect/>
          <a:stretch>
            <a:fillRect/>
          </a:stretch>
        </p:blipFill>
        <p:spPr bwMode="auto">
          <a:xfrm>
            <a:off x="2895600" y="1752600"/>
            <a:ext cx="3300413" cy="4664075"/>
          </a:xfrm>
          <a:prstGeom prst="rect">
            <a:avLst/>
          </a:prstGeom>
          <a:noFill/>
          <a:ln w="19050">
            <a:solidFill>
              <a:schemeClr val="bg2"/>
            </a:solidFill>
          </a:ln>
          <a:scene3d>
            <a:camera prst="orthographicFront"/>
            <a:lightRig rig="threePt" dir="t"/>
          </a:scene3d>
          <a:sp3d>
            <a:bevelT w="114300" prst="artDeco"/>
          </a:sp3d>
        </p:spPr>
      </p:pic>
      <p:sp>
        <p:nvSpPr>
          <p:cNvPr id="19458" name="Rectangle 2"/>
          <p:cNvSpPr>
            <a:spLocks noGrp="1" noChangeArrowheads="1"/>
          </p:cNvSpPr>
          <p:nvPr>
            <p:ph type="title"/>
          </p:nvPr>
        </p:nvSpPr>
        <p:spPr>
          <a:xfrm>
            <a:off x="167095" y="171225"/>
            <a:ext cx="8229600" cy="1143000"/>
          </a:xfrm>
          <a:noFill/>
        </p:spPr>
        <p:txBody>
          <a:bodyPr/>
          <a:lstStyle/>
          <a:p>
            <a:r>
              <a:rPr lang="en-US" sz="4000" dirty="0" smtClean="0">
                <a:latin typeface="Arial Black" pitchFamily="-80" charset="0"/>
              </a:rPr>
              <a:t>Bruce Springsteen Concert</a:t>
            </a:r>
          </a:p>
        </p:txBody>
      </p:sp>
      <p:sp>
        <p:nvSpPr>
          <p:cNvPr id="19459" name="Rectangle 3"/>
          <p:cNvSpPr>
            <a:spLocks noGrp="1" noChangeArrowheads="1"/>
          </p:cNvSpPr>
          <p:nvPr>
            <p:ph type="body" idx="1"/>
          </p:nvPr>
        </p:nvSpPr>
        <p:spPr>
          <a:xfrm>
            <a:off x="685800" y="2133600"/>
            <a:ext cx="7772400" cy="4114800"/>
          </a:xfrm>
          <a:noFill/>
        </p:spPr>
        <p:txBody>
          <a:bodyPr anchor="ctr" anchorCtr="0"/>
          <a:lstStyle/>
          <a:p>
            <a:pPr algn="ctr">
              <a:buNone/>
            </a:pPr>
            <a:r>
              <a:rPr lang="en-US" sz="6000" i="1" dirty="0" smtClean="0">
                <a:solidFill>
                  <a:srgbClr val="FF0000"/>
                </a:solidFill>
                <a:latin typeface="Arial Black" pitchFamily="34" charset="0"/>
              </a:rPr>
              <a:t>CANCELLED</a:t>
            </a:r>
          </a:p>
        </p:txBody>
      </p:sp>
      <p:sp>
        <p:nvSpPr>
          <p:cNvPr id="5" name="Slide Number Placeholder 4"/>
          <p:cNvSpPr>
            <a:spLocks noGrp="1"/>
          </p:cNvSpPr>
          <p:nvPr>
            <p:ph type="sldNum" sz="quarter" idx="12"/>
          </p:nvPr>
        </p:nvSpPr>
        <p:spPr/>
        <p:txBody>
          <a:bodyPr/>
          <a:lstStyle/>
          <a:p>
            <a:fld id="{E2710CF1-57CC-41AC-999D-6DCF8ACC993E}" type="slidenum">
              <a:rPr lang="en-US" smtClean="0">
                <a:solidFill>
                  <a:srgbClr val="FFFFFF"/>
                </a:solidFill>
              </a:rPr>
              <a:pPr/>
              <a:t>43</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14585"/>
            <a:ext cx="9144000" cy="54434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9458" name="Rectangle 2"/>
          <p:cNvSpPr>
            <a:spLocks noGrp="1" noChangeArrowheads="1"/>
          </p:cNvSpPr>
          <p:nvPr>
            <p:ph type="title"/>
          </p:nvPr>
        </p:nvSpPr>
        <p:spPr>
          <a:xfrm>
            <a:off x="96760" y="179040"/>
            <a:ext cx="8229600" cy="1143000"/>
          </a:xfrm>
          <a:noFill/>
        </p:spPr>
        <p:txBody>
          <a:bodyPr/>
          <a:lstStyle/>
          <a:p>
            <a:r>
              <a:rPr lang="en-US" sz="4000" dirty="0" smtClean="0">
                <a:latin typeface="Arial Black" pitchFamily="-80" charset="0"/>
              </a:rPr>
              <a:t>Trump’s Finances</a:t>
            </a:r>
          </a:p>
        </p:txBody>
      </p:sp>
      <p:sp>
        <p:nvSpPr>
          <p:cNvPr id="19459" name="Rectangle 3"/>
          <p:cNvSpPr>
            <a:spLocks noGrp="1" noChangeArrowheads="1"/>
          </p:cNvSpPr>
          <p:nvPr>
            <p:ph type="body" idx="1"/>
          </p:nvPr>
        </p:nvSpPr>
        <p:spPr>
          <a:xfrm>
            <a:off x="685800" y="2133600"/>
            <a:ext cx="7772400" cy="4114800"/>
          </a:xfrm>
          <a:noFill/>
        </p:spPr>
        <p:txBody>
          <a:bodyPr anchor="ctr" anchorCtr="0"/>
          <a:lstStyle/>
          <a:p>
            <a:pPr algn="ctr">
              <a:buNone/>
            </a:pPr>
            <a:endParaRPr lang="en-US" sz="6000" dirty="0" smtClean="0">
              <a:solidFill>
                <a:srgbClr val="FF0000"/>
              </a:solidFill>
              <a:latin typeface="Arial" charset="0"/>
            </a:endParaRPr>
          </a:p>
        </p:txBody>
      </p:sp>
      <p:pic>
        <p:nvPicPr>
          <p:cNvPr id="5" name="Picture 4"/>
          <p:cNvPicPr/>
          <p:nvPr/>
        </p:nvPicPr>
        <p:blipFill>
          <a:blip r:embed="rId2" cstate="print"/>
          <a:srcRect l="10946" t="18025" r="6424" b="15220"/>
          <a:stretch>
            <a:fillRect/>
          </a:stretch>
        </p:blipFill>
        <p:spPr bwMode="auto">
          <a:xfrm>
            <a:off x="617415" y="1588476"/>
            <a:ext cx="7940431" cy="506241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E2710CF1-57CC-41AC-999D-6DCF8ACC993E}" type="slidenum">
              <a:rPr lang="en-US" smtClean="0">
                <a:solidFill>
                  <a:srgbClr val="FFFFFF"/>
                </a:solidFill>
              </a:rPr>
              <a:pPr/>
              <a:t>44</a:t>
            </a:fld>
            <a:endParaRPr lang="en-US">
              <a:solidFill>
                <a:srgbClr val="FFFFFF"/>
              </a:solidFill>
            </a:endParaRPr>
          </a:p>
        </p:txBody>
      </p:sp>
      <p:sp>
        <p:nvSpPr>
          <p:cNvPr id="8" name="Rectangle 7"/>
          <p:cNvSpPr/>
          <p:nvPr/>
        </p:nvSpPr>
        <p:spPr>
          <a:xfrm>
            <a:off x="6979138" y="5877169"/>
            <a:ext cx="1234831" cy="6877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6760" y="179040"/>
            <a:ext cx="8229600" cy="1143000"/>
          </a:xfrm>
          <a:noFill/>
        </p:spPr>
        <p:txBody>
          <a:bodyPr/>
          <a:lstStyle/>
          <a:p>
            <a:r>
              <a:rPr lang="en-US" sz="4000" dirty="0" smtClean="0">
                <a:latin typeface="Arial Black" pitchFamily="-80" charset="0"/>
              </a:rPr>
              <a:t>Trump’s Finances</a:t>
            </a:r>
          </a:p>
        </p:txBody>
      </p:sp>
      <p:sp>
        <p:nvSpPr>
          <p:cNvPr id="6" name="Slide Number Placeholder 5"/>
          <p:cNvSpPr>
            <a:spLocks noGrp="1"/>
          </p:cNvSpPr>
          <p:nvPr>
            <p:ph type="sldNum" sz="quarter" idx="12"/>
          </p:nvPr>
        </p:nvSpPr>
        <p:spPr/>
        <p:txBody>
          <a:bodyPr/>
          <a:lstStyle/>
          <a:p>
            <a:fld id="{E2710CF1-57CC-41AC-999D-6DCF8ACC993E}" type="slidenum">
              <a:rPr lang="en-US" smtClean="0">
                <a:solidFill>
                  <a:srgbClr val="FFFFFF"/>
                </a:solidFill>
              </a:rPr>
              <a:pPr/>
              <a:t>45</a:t>
            </a:fld>
            <a:endParaRPr lang="en-US">
              <a:solidFill>
                <a:srgbClr val="FFFFFF"/>
              </a:solidFill>
            </a:endParaRPr>
          </a:p>
        </p:txBody>
      </p:sp>
      <p:sp>
        <p:nvSpPr>
          <p:cNvPr id="8" name="Rectangle 7"/>
          <p:cNvSpPr/>
          <p:nvPr/>
        </p:nvSpPr>
        <p:spPr>
          <a:xfrm>
            <a:off x="0" y="1414585"/>
            <a:ext cx="9144000" cy="54434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9" name="Picture 8"/>
          <p:cNvPicPr/>
          <p:nvPr/>
        </p:nvPicPr>
        <p:blipFill>
          <a:blip r:embed="rId2" cstate="print"/>
          <a:srcRect l="10588" t="18025" r="5899" b="15448"/>
          <a:stretch>
            <a:fillRect/>
          </a:stretch>
        </p:blipFill>
        <p:spPr bwMode="auto">
          <a:xfrm>
            <a:off x="0" y="1330736"/>
            <a:ext cx="9144001" cy="5273264"/>
          </a:xfrm>
          <a:prstGeom prst="rect">
            <a:avLst/>
          </a:prstGeom>
          <a:noFill/>
          <a:ln w="9525">
            <a:noFill/>
            <a:miter lim="800000"/>
            <a:headEnd/>
            <a:tailEnd/>
          </a:ln>
        </p:spPr>
      </p:pic>
      <p:sp>
        <p:nvSpPr>
          <p:cNvPr id="10" name="Rectangle 9"/>
          <p:cNvSpPr/>
          <p:nvPr/>
        </p:nvSpPr>
        <p:spPr>
          <a:xfrm>
            <a:off x="7158883" y="5877169"/>
            <a:ext cx="1234831" cy="6877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6760" y="179040"/>
            <a:ext cx="8229600" cy="1143000"/>
          </a:xfrm>
          <a:noFill/>
        </p:spPr>
        <p:txBody>
          <a:bodyPr/>
          <a:lstStyle/>
          <a:p>
            <a:r>
              <a:rPr lang="en-US" sz="4000" dirty="0" smtClean="0">
                <a:latin typeface="Arial Black" pitchFamily="-80" charset="0"/>
              </a:rPr>
              <a:t>Trump’s Finances</a:t>
            </a:r>
          </a:p>
        </p:txBody>
      </p:sp>
      <p:sp>
        <p:nvSpPr>
          <p:cNvPr id="6" name="Slide Number Placeholder 5"/>
          <p:cNvSpPr>
            <a:spLocks noGrp="1"/>
          </p:cNvSpPr>
          <p:nvPr>
            <p:ph type="sldNum" sz="quarter" idx="12"/>
          </p:nvPr>
        </p:nvSpPr>
        <p:spPr/>
        <p:txBody>
          <a:bodyPr/>
          <a:lstStyle/>
          <a:p>
            <a:fld id="{E2710CF1-57CC-41AC-999D-6DCF8ACC993E}" type="slidenum">
              <a:rPr lang="en-US" smtClean="0">
                <a:solidFill>
                  <a:srgbClr val="FFFFFF"/>
                </a:solidFill>
              </a:rPr>
              <a:pPr/>
              <a:t>46</a:t>
            </a:fld>
            <a:endParaRPr lang="en-US">
              <a:solidFill>
                <a:srgbClr val="FFFFFF"/>
              </a:solidFill>
            </a:endParaRPr>
          </a:p>
        </p:txBody>
      </p:sp>
      <p:sp>
        <p:nvSpPr>
          <p:cNvPr id="8" name="Rectangle 7"/>
          <p:cNvSpPr/>
          <p:nvPr/>
        </p:nvSpPr>
        <p:spPr>
          <a:xfrm>
            <a:off x="0" y="1414585"/>
            <a:ext cx="9144000" cy="54434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7" name="Picture 6"/>
          <p:cNvPicPr/>
          <p:nvPr/>
        </p:nvPicPr>
        <p:blipFill>
          <a:blip r:embed="rId2" cstate="print"/>
          <a:srcRect l="10767" t="17778" r="5807" b="15393"/>
          <a:stretch>
            <a:fillRect/>
          </a:stretch>
        </p:blipFill>
        <p:spPr bwMode="auto">
          <a:xfrm>
            <a:off x="0" y="1317947"/>
            <a:ext cx="9144000" cy="5239155"/>
          </a:xfrm>
          <a:prstGeom prst="rect">
            <a:avLst/>
          </a:prstGeom>
          <a:noFill/>
          <a:ln w="9525">
            <a:noFill/>
            <a:miter lim="800000"/>
            <a:headEnd/>
            <a:tailEnd/>
          </a:ln>
        </p:spPr>
      </p:pic>
      <p:sp>
        <p:nvSpPr>
          <p:cNvPr id="10" name="Rectangle 9"/>
          <p:cNvSpPr/>
          <p:nvPr/>
        </p:nvSpPr>
        <p:spPr>
          <a:xfrm>
            <a:off x="7158883" y="5877169"/>
            <a:ext cx="1234831" cy="6877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4575" y="179040"/>
            <a:ext cx="8229600" cy="1143000"/>
          </a:xfrm>
          <a:noFill/>
        </p:spPr>
        <p:txBody>
          <a:bodyPr/>
          <a:lstStyle/>
          <a:p>
            <a:r>
              <a:rPr lang="en-US" sz="4000" dirty="0" smtClean="0">
                <a:latin typeface="Arial Black" pitchFamily="-80" charset="0"/>
              </a:rPr>
              <a:t>The Inefficient Contractor</a:t>
            </a:r>
          </a:p>
        </p:txBody>
      </p:sp>
      <p:sp>
        <p:nvSpPr>
          <p:cNvPr id="19459" name="Rectangle 3"/>
          <p:cNvSpPr>
            <a:spLocks noGrp="1" noChangeArrowheads="1"/>
          </p:cNvSpPr>
          <p:nvPr>
            <p:ph type="body" idx="1"/>
          </p:nvPr>
        </p:nvSpPr>
        <p:spPr>
          <a:xfrm>
            <a:off x="685800" y="2133600"/>
            <a:ext cx="7772400" cy="4114800"/>
          </a:xfrm>
          <a:noFill/>
        </p:spPr>
        <p:txBody>
          <a:bodyPr anchor="ctr" anchorCtr="0"/>
          <a:lstStyle/>
          <a:p>
            <a:pPr algn="ctr">
              <a:buNone/>
            </a:pPr>
            <a:r>
              <a:rPr lang="en-US" sz="6000" dirty="0" smtClean="0">
                <a:solidFill>
                  <a:srgbClr val="FF0000"/>
                </a:solidFill>
                <a:latin typeface="Arial" charset="0"/>
              </a:rPr>
              <a:t> </a:t>
            </a:r>
          </a:p>
        </p:txBody>
      </p:sp>
      <p:pic>
        <p:nvPicPr>
          <p:cNvPr id="32770" name="Picture 2" descr="C:\Documents and Settings\jnardiello\Desktop\Naples Graphics\Lazy Contractor.jpg"/>
          <p:cNvPicPr>
            <a:picLocks noChangeAspect="1" noChangeArrowheads="1"/>
          </p:cNvPicPr>
          <p:nvPr/>
        </p:nvPicPr>
        <p:blipFill>
          <a:blip r:embed="rId2" cstate="print"/>
          <a:srcRect/>
          <a:stretch>
            <a:fillRect/>
          </a:stretch>
        </p:blipFill>
        <p:spPr bwMode="auto">
          <a:xfrm>
            <a:off x="2102346" y="1707864"/>
            <a:ext cx="4923691" cy="4838800"/>
          </a:xfrm>
          <a:prstGeom prst="rect">
            <a:avLst/>
          </a:prstGeom>
          <a:noFill/>
          <a:ln w="19050">
            <a:solidFill>
              <a:srgbClr val="000000"/>
            </a:solidFill>
          </a:ln>
          <a:scene3d>
            <a:camera prst="orthographicFront"/>
            <a:lightRig rig="threePt" dir="t"/>
          </a:scene3d>
          <a:sp3d>
            <a:bevelT w="114300" prst="artDeco"/>
          </a:sp3d>
        </p:spPr>
      </p:pic>
      <p:sp>
        <p:nvSpPr>
          <p:cNvPr id="5" name="Slide Number Placeholder 4"/>
          <p:cNvSpPr>
            <a:spLocks noGrp="1"/>
          </p:cNvSpPr>
          <p:nvPr>
            <p:ph type="sldNum" sz="quarter" idx="12"/>
          </p:nvPr>
        </p:nvSpPr>
        <p:spPr/>
        <p:txBody>
          <a:bodyPr/>
          <a:lstStyle/>
          <a:p>
            <a:fld id="{E2710CF1-57CC-41AC-999D-6DCF8ACC993E}" type="slidenum">
              <a:rPr lang="en-US" smtClean="0">
                <a:solidFill>
                  <a:srgbClr val="FFFFFF"/>
                </a:solidFill>
              </a:rPr>
              <a:pPr/>
              <a:t>47</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916729" y="1586520"/>
            <a:ext cx="5318125" cy="5080000"/>
          </a:xfrm>
          <a:prstGeom prst="rect">
            <a:avLst/>
          </a:prstGeom>
          <a:noFill/>
          <a:ln w="19050">
            <a:solidFill>
              <a:srgbClr val="FFFFFF"/>
            </a:solidFill>
            <a:miter lim="800000"/>
            <a:headEnd/>
            <a:tailEnd/>
          </a:ln>
          <a:scene3d>
            <a:camera prst="orthographicFront"/>
            <a:lightRig rig="threePt" dir="t"/>
          </a:scene3d>
          <a:sp3d>
            <a:bevelT w="114300" prst="artDeco"/>
          </a:sp3d>
        </p:spPr>
      </p:pic>
      <p:sp>
        <p:nvSpPr>
          <p:cNvPr id="19458" name="Rectangle 2"/>
          <p:cNvSpPr>
            <a:spLocks noGrp="1" noChangeArrowheads="1"/>
          </p:cNvSpPr>
          <p:nvPr>
            <p:ph type="title"/>
          </p:nvPr>
        </p:nvSpPr>
        <p:spPr>
          <a:xfrm>
            <a:off x="143650" y="171225"/>
            <a:ext cx="8229600" cy="1143000"/>
          </a:xfrm>
          <a:noFill/>
        </p:spPr>
        <p:txBody>
          <a:bodyPr/>
          <a:lstStyle/>
          <a:p>
            <a:r>
              <a:rPr lang="en-US" sz="4000" dirty="0" smtClean="0">
                <a:latin typeface="Arial Black" pitchFamily="-80" charset="0"/>
              </a:rPr>
              <a:t>Gold Goal Posts</a:t>
            </a:r>
          </a:p>
        </p:txBody>
      </p:sp>
      <p:sp>
        <p:nvSpPr>
          <p:cNvPr id="19459" name="Rectangle 3"/>
          <p:cNvSpPr>
            <a:spLocks noGrp="1" noChangeArrowheads="1"/>
          </p:cNvSpPr>
          <p:nvPr>
            <p:ph type="body" idx="1"/>
          </p:nvPr>
        </p:nvSpPr>
        <p:spPr>
          <a:xfrm>
            <a:off x="685800" y="2133600"/>
            <a:ext cx="7772400" cy="4114800"/>
          </a:xfrm>
          <a:noFill/>
        </p:spPr>
        <p:txBody>
          <a:bodyPr anchor="ctr" anchorCtr="0"/>
          <a:lstStyle/>
          <a:p>
            <a:pPr algn="ctr">
              <a:buNone/>
            </a:pPr>
            <a:r>
              <a:rPr lang="en-US" sz="6000" i="1" dirty="0" smtClean="0">
                <a:solidFill>
                  <a:srgbClr val="FF0000"/>
                </a:solidFill>
                <a:latin typeface="Arial Black" pitchFamily="34" charset="0"/>
              </a:rPr>
              <a:t>DELAYED</a:t>
            </a:r>
          </a:p>
        </p:txBody>
      </p:sp>
      <p:sp>
        <p:nvSpPr>
          <p:cNvPr id="5" name="Slide Number Placeholder 4"/>
          <p:cNvSpPr>
            <a:spLocks noGrp="1"/>
          </p:cNvSpPr>
          <p:nvPr>
            <p:ph type="sldNum" sz="quarter" idx="12"/>
          </p:nvPr>
        </p:nvSpPr>
        <p:spPr/>
        <p:txBody>
          <a:bodyPr/>
          <a:lstStyle/>
          <a:p>
            <a:fld id="{E2710CF1-57CC-41AC-999D-6DCF8ACC993E}" type="slidenum">
              <a:rPr lang="en-US" smtClean="0">
                <a:solidFill>
                  <a:srgbClr val="FFFFFF"/>
                </a:solidFill>
              </a:rPr>
              <a:pPr/>
              <a:t>48</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4575" y="171225"/>
            <a:ext cx="8229600" cy="1143000"/>
          </a:xfrm>
          <a:noFill/>
        </p:spPr>
        <p:txBody>
          <a:bodyPr/>
          <a:lstStyle/>
          <a:p>
            <a:r>
              <a:rPr lang="en-US" sz="4000" dirty="0" smtClean="0">
                <a:latin typeface="Arial Black" pitchFamily="-80" charset="0"/>
              </a:rPr>
              <a:t>The Hurricane</a:t>
            </a:r>
          </a:p>
        </p:txBody>
      </p:sp>
      <p:sp>
        <p:nvSpPr>
          <p:cNvPr id="19459" name="Rectangle 3"/>
          <p:cNvSpPr>
            <a:spLocks noGrp="1" noChangeArrowheads="1"/>
          </p:cNvSpPr>
          <p:nvPr>
            <p:ph type="body" idx="1"/>
          </p:nvPr>
        </p:nvSpPr>
        <p:spPr>
          <a:xfrm>
            <a:off x="609600" y="1752600"/>
            <a:ext cx="7772400" cy="4114800"/>
          </a:xfrm>
          <a:noFill/>
        </p:spPr>
        <p:txBody>
          <a:bodyPr anchor="ctr" anchorCtr="0"/>
          <a:lstStyle/>
          <a:p>
            <a:pPr algn="ctr">
              <a:buNone/>
            </a:pPr>
            <a:endParaRPr lang="en-US" sz="9600" dirty="0" smtClean="0">
              <a:solidFill>
                <a:srgbClr val="FF0000"/>
              </a:solidFill>
              <a:latin typeface="Arial" charset="0"/>
            </a:endParaRPr>
          </a:p>
        </p:txBody>
      </p:sp>
      <p:pic>
        <p:nvPicPr>
          <p:cNvPr id="25602" name="Picture 2" descr="C:\Documents and Settings\jnardiello\Desktop\Naples Graphics\hurricane.jpg"/>
          <p:cNvPicPr>
            <a:picLocks noChangeAspect="1" noChangeArrowheads="1"/>
          </p:cNvPicPr>
          <p:nvPr/>
        </p:nvPicPr>
        <p:blipFill>
          <a:blip r:embed="rId2" cstate="print"/>
          <a:srcRect/>
          <a:stretch>
            <a:fillRect/>
          </a:stretch>
        </p:blipFill>
        <p:spPr bwMode="auto">
          <a:xfrm>
            <a:off x="365712" y="1865279"/>
            <a:ext cx="8412575" cy="4410476"/>
          </a:xfrm>
          <a:prstGeom prst="rect">
            <a:avLst/>
          </a:prstGeom>
          <a:noFill/>
          <a:ln w="19050">
            <a:solidFill>
              <a:srgbClr val="FFFFFF"/>
            </a:solidFill>
          </a:ln>
          <a:scene3d>
            <a:camera prst="orthographicFront"/>
            <a:lightRig rig="threePt" dir="t"/>
          </a:scene3d>
          <a:sp3d>
            <a:bevelT w="114300" prst="artDeco"/>
          </a:sp3d>
        </p:spPr>
      </p:pic>
      <p:sp>
        <p:nvSpPr>
          <p:cNvPr id="5" name="Slide Number Placeholder 4"/>
          <p:cNvSpPr>
            <a:spLocks noGrp="1"/>
          </p:cNvSpPr>
          <p:nvPr>
            <p:ph type="sldNum" sz="quarter" idx="12"/>
          </p:nvPr>
        </p:nvSpPr>
        <p:spPr/>
        <p:txBody>
          <a:bodyPr/>
          <a:lstStyle/>
          <a:p>
            <a:fld id="{E2710CF1-57CC-41AC-999D-6DCF8ACC993E}" type="slidenum">
              <a:rPr lang="en-US" smtClean="0">
                <a:solidFill>
                  <a:srgbClr val="FFFFFF"/>
                </a:solidFill>
              </a:rPr>
              <a:pPr/>
              <a:t>49</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33794" name="Picture 2" descr="C:\Documents and Settings\jnardiello\Desktop\Naples Graphics\trump tower.jpg"/>
          <p:cNvPicPr>
            <a:picLocks noGrp="1" noChangeAspect="1" noChangeArrowheads="1"/>
          </p:cNvPicPr>
          <p:nvPr>
            <p:ph idx="1"/>
          </p:nvPr>
        </p:nvPicPr>
        <p:blipFill>
          <a:blip r:embed="rId2" cstate="print"/>
          <a:srcRect/>
          <a:stretch>
            <a:fillRect/>
          </a:stretch>
        </p:blipFill>
        <p:spPr bwMode="auto">
          <a:xfrm>
            <a:off x="1770429" y="386997"/>
            <a:ext cx="5591663" cy="6170111"/>
          </a:xfrm>
          <a:prstGeom prst="rect">
            <a:avLst/>
          </a:prstGeom>
          <a:noFill/>
          <a:ln w="19050">
            <a:solidFill>
              <a:schemeClr val="bg2"/>
            </a:solidFill>
          </a:ln>
          <a:scene3d>
            <a:camera prst="orthographicFront"/>
            <a:lightRig rig="threePt" dir="t"/>
          </a:scene3d>
          <a:sp3d>
            <a:bevelT w="114300" prst="artDeco"/>
          </a:sp3d>
        </p:spPr>
      </p:pic>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5</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75" y="179040"/>
            <a:ext cx="8229600" cy="1143000"/>
          </a:xfrm>
        </p:spPr>
        <p:txBody>
          <a:bodyPr/>
          <a:lstStyle/>
          <a:p>
            <a:r>
              <a:rPr lang="en-US" sz="4000" dirty="0" smtClean="0">
                <a:latin typeface="Arial Black" pitchFamily="-80" charset="0"/>
              </a:rPr>
              <a:t>The</a:t>
            </a:r>
            <a:r>
              <a:rPr lang="en-US" dirty="0" smtClean="0"/>
              <a:t> </a:t>
            </a:r>
            <a:r>
              <a:rPr lang="en-US" sz="4000" dirty="0" smtClean="0">
                <a:latin typeface="Arial Black" pitchFamily="-80" charset="0"/>
              </a:rPr>
              <a:t>Missing</a:t>
            </a:r>
            <a:r>
              <a:rPr lang="en-US" dirty="0" smtClean="0"/>
              <a:t> </a:t>
            </a:r>
            <a:r>
              <a:rPr lang="en-US" sz="4000" dirty="0" smtClean="0">
                <a:latin typeface="Arial Black" pitchFamily="-80" charset="0"/>
              </a:rPr>
              <a:t>Architect</a:t>
            </a:r>
          </a:p>
        </p:txBody>
      </p:sp>
      <p:pic>
        <p:nvPicPr>
          <p:cNvPr id="26626" name="Picture 2" descr="C:\Documents and Settings\jnardiello\Desktop\Naples Graphics\WaldoRelaxing.gif"/>
          <p:cNvPicPr>
            <a:picLocks noGrp="1" noChangeAspect="1" noChangeArrowheads="1"/>
          </p:cNvPicPr>
          <p:nvPr>
            <p:ph idx="1"/>
          </p:nvPr>
        </p:nvPicPr>
        <p:blipFill>
          <a:blip r:embed="rId2" cstate="print"/>
          <a:srcRect/>
          <a:stretch>
            <a:fillRect/>
          </a:stretch>
        </p:blipFill>
        <p:spPr bwMode="auto">
          <a:xfrm>
            <a:off x="3126032" y="1592113"/>
            <a:ext cx="2876062" cy="5440862"/>
          </a:xfrm>
          <a:prstGeom prst="rect">
            <a:avLst/>
          </a:prstGeom>
          <a:noFill/>
        </p:spPr>
      </p:pic>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50</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4910" y="171225"/>
            <a:ext cx="8229600" cy="1143000"/>
          </a:xfrm>
          <a:noFill/>
        </p:spPr>
        <p:txBody>
          <a:bodyPr/>
          <a:lstStyle/>
          <a:p>
            <a:r>
              <a:rPr lang="en-US" sz="4000" dirty="0" smtClean="0">
                <a:latin typeface="Arial Black" pitchFamily="-80" charset="0"/>
              </a:rPr>
              <a:t>Limitations of Liability</a:t>
            </a:r>
          </a:p>
        </p:txBody>
      </p:sp>
      <p:sp>
        <p:nvSpPr>
          <p:cNvPr id="19459" name="Rectangle 3"/>
          <p:cNvSpPr>
            <a:spLocks noGrp="1" noChangeArrowheads="1"/>
          </p:cNvSpPr>
          <p:nvPr>
            <p:ph type="body" idx="1"/>
          </p:nvPr>
        </p:nvSpPr>
        <p:spPr>
          <a:xfrm>
            <a:off x="685800" y="1938225"/>
            <a:ext cx="7772400" cy="4114800"/>
          </a:xfrm>
          <a:noFill/>
        </p:spPr>
        <p:txBody>
          <a:bodyPr/>
          <a:lstStyle/>
          <a:p>
            <a:pPr>
              <a:spcAft>
                <a:spcPts val="1800"/>
              </a:spcAft>
            </a:pPr>
            <a:r>
              <a:rPr lang="en-US" dirty="0" smtClean="0">
                <a:latin typeface="Arial" charset="0"/>
              </a:rPr>
              <a:t>Professional Negligence</a:t>
            </a:r>
          </a:p>
          <a:p>
            <a:pPr lvl="1">
              <a:spcAft>
                <a:spcPts val="1800"/>
              </a:spcAft>
            </a:pPr>
            <a:r>
              <a:rPr lang="en-US" dirty="0" smtClean="0">
                <a:latin typeface="Arial" charset="0"/>
              </a:rPr>
              <a:t>Ignored site administration responsibilities</a:t>
            </a:r>
          </a:p>
          <a:p>
            <a:pPr lvl="1">
              <a:spcAft>
                <a:spcPts val="1800"/>
              </a:spcAft>
            </a:pPr>
            <a:r>
              <a:rPr lang="en-US" dirty="0" smtClean="0">
                <a:latin typeface="Arial" charset="0"/>
              </a:rPr>
              <a:t>Delayed approval of requisitions</a:t>
            </a:r>
          </a:p>
          <a:p>
            <a:pPr lvl="1">
              <a:spcAft>
                <a:spcPts val="1800"/>
              </a:spcAft>
            </a:pPr>
            <a:r>
              <a:rPr lang="en-US" dirty="0" smtClean="0">
                <a:latin typeface="Arial" charset="0"/>
              </a:rPr>
              <a:t>Delayed responding to RFIs</a:t>
            </a:r>
          </a:p>
          <a:p>
            <a:pPr>
              <a:spcAft>
                <a:spcPts val="1800"/>
              </a:spcAft>
            </a:pPr>
            <a:r>
              <a:rPr lang="en-US" dirty="0" smtClean="0">
                <a:latin typeface="Arial" charset="0"/>
              </a:rPr>
              <a:t>Maximum liability is capped at his fee</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51</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457200" y="1795575"/>
            <a:ext cx="8229600" cy="4525963"/>
          </a:xfrm>
        </p:spPr>
        <p:txBody>
          <a:bodyPr/>
          <a:lstStyle/>
          <a:p>
            <a:pPr>
              <a:lnSpc>
                <a:spcPct val="90000"/>
              </a:lnSpc>
              <a:spcAft>
                <a:spcPts val="1800"/>
              </a:spcAft>
              <a:buFontTx/>
              <a:buChar char="•"/>
            </a:pPr>
            <a:r>
              <a:rPr lang="en-US" dirty="0" smtClean="0">
                <a:latin typeface="Arial" charset="0"/>
              </a:rPr>
              <a:t> Owner and Contractor breached</a:t>
            </a:r>
          </a:p>
          <a:p>
            <a:pPr lvl="1">
              <a:lnSpc>
                <a:spcPct val="90000"/>
              </a:lnSpc>
              <a:spcAft>
                <a:spcPts val="1800"/>
              </a:spcAft>
              <a:buFontTx/>
              <a:buChar char="–"/>
            </a:pPr>
            <a:r>
              <a:rPr lang="en-US" dirty="0" smtClean="0">
                <a:latin typeface="Arial" charset="0"/>
              </a:rPr>
              <a:t>Owner breaches:  missing/inept architect; late gold goal posts</a:t>
            </a:r>
          </a:p>
          <a:p>
            <a:pPr lvl="1">
              <a:lnSpc>
                <a:spcPct val="90000"/>
              </a:lnSpc>
              <a:spcAft>
                <a:spcPts val="1800"/>
              </a:spcAft>
            </a:pPr>
            <a:r>
              <a:rPr lang="en-US" dirty="0" smtClean="0">
                <a:latin typeface="Arial" charset="0"/>
              </a:rPr>
              <a:t>Contractor breaches:  inefficiency, late completion of punch list</a:t>
            </a:r>
          </a:p>
          <a:p>
            <a:pPr lvl="1">
              <a:lnSpc>
                <a:spcPct val="90000"/>
              </a:lnSpc>
              <a:spcAft>
                <a:spcPts val="1800"/>
              </a:spcAft>
            </a:pPr>
            <a:r>
              <a:rPr lang="en-US" dirty="0" smtClean="0">
                <a:latin typeface="Arial" charset="0"/>
              </a:rPr>
              <a:t>Acts of God:  Hurricane</a:t>
            </a:r>
          </a:p>
          <a:p>
            <a:pPr>
              <a:lnSpc>
                <a:spcPct val="90000"/>
              </a:lnSpc>
              <a:spcAft>
                <a:spcPts val="1800"/>
              </a:spcAft>
            </a:pPr>
            <a:r>
              <a:rPr lang="en-US" dirty="0" smtClean="0">
                <a:latin typeface="Arial" charset="0"/>
              </a:rPr>
              <a:t>Both parties suffered both direct and consequential damages</a:t>
            </a:r>
          </a:p>
          <a:p>
            <a:pPr>
              <a:lnSpc>
                <a:spcPct val="90000"/>
              </a:lnSpc>
              <a:spcAft>
                <a:spcPts val="1800"/>
              </a:spcAft>
              <a:buFontTx/>
              <a:buNone/>
            </a:pPr>
            <a:endParaRPr lang="en-US" sz="2800" dirty="0" smtClean="0">
              <a:latin typeface="Arial" pitchFamily="34" charset="0"/>
              <a:ea typeface="ＭＳ Ｐゴシック" pitchFamily="34" charset="-128"/>
            </a:endParaRPr>
          </a:p>
        </p:txBody>
      </p:sp>
      <p:sp>
        <p:nvSpPr>
          <p:cNvPr id="69637" name="Rectangle 2"/>
          <p:cNvSpPr>
            <a:spLocks noGrp="1" noChangeArrowheads="1"/>
          </p:cNvSpPr>
          <p:nvPr>
            <p:ph type="title"/>
          </p:nvPr>
        </p:nvSpPr>
        <p:spPr>
          <a:xfrm>
            <a:off x="174910" y="186855"/>
            <a:ext cx="8229600" cy="1143000"/>
          </a:xfrm>
          <a:ln/>
        </p:spPr>
        <p:txBody>
          <a:bodyPr/>
          <a:lstStyle/>
          <a:p>
            <a:pPr>
              <a:lnSpc>
                <a:spcPts val="4000"/>
              </a:lnSpc>
            </a:pPr>
            <a:r>
              <a:rPr lang="en-US" sz="4000" dirty="0" smtClean="0">
                <a:latin typeface="Arial Black" pitchFamily="34" charset="0"/>
                <a:ea typeface="ＭＳ Ｐゴシック" pitchFamily="34" charset="-128"/>
              </a:rPr>
              <a:t>Waiver of Consequential Damages</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52</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2"/>
          <p:cNvSpPr>
            <a:spLocks noGrp="1" noChangeArrowheads="1"/>
          </p:cNvSpPr>
          <p:nvPr>
            <p:ph type="title"/>
          </p:nvPr>
        </p:nvSpPr>
        <p:spPr>
          <a:xfrm>
            <a:off x="174910" y="186855"/>
            <a:ext cx="8229600" cy="1143000"/>
          </a:xfrm>
          <a:ln/>
        </p:spPr>
        <p:txBody>
          <a:bodyPr/>
          <a:lstStyle/>
          <a:p>
            <a:pPr>
              <a:lnSpc>
                <a:spcPts val="4000"/>
              </a:lnSpc>
            </a:pPr>
            <a:r>
              <a:rPr lang="en-US" sz="4000" dirty="0" smtClean="0">
                <a:latin typeface="Arial Black" pitchFamily="34" charset="0"/>
                <a:ea typeface="ＭＳ Ｐゴシック" pitchFamily="34" charset="-128"/>
              </a:rPr>
              <a:t>Waiver of Consequential Damages</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53</a:t>
            </a:fld>
            <a:endParaRPr lang="en-US">
              <a:solidFill>
                <a:srgbClr val="FFFFFF"/>
              </a:solidFill>
            </a:endParaRPr>
          </a:p>
        </p:txBody>
      </p:sp>
      <p:sp>
        <p:nvSpPr>
          <p:cNvPr id="6" name="Rectangle 3"/>
          <p:cNvSpPr txBox="1">
            <a:spLocks noChangeArrowheads="1"/>
          </p:cNvSpPr>
          <p:nvPr/>
        </p:nvSpPr>
        <p:spPr bwMode="auto">
          <a:xfrm>
            <a:off x="685800" y="192259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lnSpc>
                <a:spcPct val="90000"/>
              </a:lnSpc>
              <a:spcBef>
                <a:spcPct val="20000"/>
              </a:spcBef>
              <a:spcAft>
                <a:spcPts val="1800"/>
              </a:spcAft>
              <a:buClr>
                <a:srgbClr val="FFC000"/>
              </a:buClr>
              <a:buFontTx/>
              <a:buChar char="•"/>
              <a:defRPr/>
            </a:pPr>
            <a:r>
              <a:rPr lang="en-US" sz="2800" kern="0" dirty="0" smtClean="0">
                <a:solidFill>
                  <a:srgbClr val="FFFFFF"/>
                </a:solidFill>
                <a:effectLst>
                  <a:outerShdw blurRad="50800" dist="50800" dir="5400000" algn="ctr" rotWithShape="0">
                    <a:srgbClr val="000000"/>
                  </a:outerShdw>
                </a:effectLst>
              </a:rPr>
              <a:t>Mutual waiver means neither will recover their consequential losses  from the other</a:t>
            </a:r>
          </a:p>
          <a:p>
            <a:pPr marL="742950" lvl="1" indent="-285750" fontAlgn="base">
              <a:lnSpc>
                <a:spcPct val="90000"/>
              </a:lnSpc>
              <a:spcBef>
                <a:spcPct val="20000"/>
              </a:spcBef>
              <a:spcAft>
                <a:spcPts val="1800"/>
              </a:spcAft>
              <a:buClr>
                <a:srgbClr val="FFC000"/>
              </a:buClr>
              <a:buFontTx/>
              <a:buChar char="–"/>
              <a:defRPr/>
            </a:pPr>
            <a:r>
              <a:rPr lang="en-US" sz="2600" kern="0" dirty="0" smtClean="0">
                <a:solidFill>
                  <a:srgbClr val="FFFFFF"/>
                </a:solidFill>
                <a:effectLst>
                  <a:outerShdw blurRad="50800" dist="50800" dir="5400000" algn="ctr" rotWithShape="0">
                    <a:srgbClr val="000000"/>
                  </a:outerShdw>
                </a:effectLst>
              </a:rPr>
              <a:t>Trump will not owe the Contractor for material escalation, inefficiency, etc.</a:t>
            </a:r>
          </a:p>
          <a:p>
            <a:pPr marL="742950" lvl="1" indent="-285750" fontAlgn="base">
              <a:lnSpc>
                <a:spcPct val="90000"/>
              </a:lnSpc>
              <a:spcBef>
                <a:spcPct val="20000"/>
              </a:spcBef>
              <a:spcAft>
                <a:spcPts val="1800"/>
              </a:spcAft>
              <a:buClr>
                <a:srgbClr val="FFC000"/>
              </a:buClr>
              <a:buFontTx/>
              <a:buChar char="–"/>
              <a:defRPr/>
            </a:pPr>
            <a:r>
              <a:rPr lang="en-US" sz="2600" kern="0" dirty="0" smtClean="0">
                <a:solidFill>
                  <a:srgbClr val="FFFFFF"/>
                </a:solidFill>
                <a:effectLst>
                  <a:outerShdw blurRad="50800" dist="50800" dir="5400000" algn="ctr" rotWithShape="0">
                    <a:srgbClr val="000000"/>
                  </a:outerShdw>
                </a:effectLst>
              </a:rPr>
              <a:t>But Trump will not recover the lost revenues associated with the Super Bowl relocation to New Orleans, or the cancelled Springsteen concert</a:t>
            </a:r>
          </a:p>
        </p:txBody>
      </p:sp>
    </p:spTree>
  </p:cSld>
  <p:clrMapOvr>
    <a:masterClrMapping/>
  </p:clrMapOvr>
  <p:transition>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4910" y="179040"/>
            <a:ext cx="8229600" cy="1143000"/>
          </a:xfrm>
          <a:noFill/>
        </p:spPr>
        <p:txBody>
          <a:bodyPr/>
          <a:lstStyle/>
          <a:p>
            <a:r>
              <a:rPr lang="en-US" sz="4000" dirty="0" smtClean="0">
                <a:latin typeface="Arial Black" pitchFamily="-80" charset="0"/>
              </a:rPr>
              <a:t>No Damages for Delay</a:t>
            </a:r>
          </a:p>
        </p:txBody>
      </p:sp>
      <p:sp>
        <p:nvSpPr>
          <p:cNvPr id="19459" name="Rectangle 3"/>
          <p:cNvSpPr>
            <a:spLocks noGrp="1" noChangeArrowheads="1"/>
          </p:cNvSpPr>
          <p:nvPr>
            <p:ph type="body" idx="1"/>
          </p:nvPr>
        </p:nvSpPr>
        <p:spPr>
          <a:xfrm>
            <a:off x="685800" y="1766295"/>
            <a:ext cx="7772400" cy="4114800"/>
          </a:xfrm>
          <a:noFill/>
        </p:spPr>
        <p:txBody>
          <a:bodyPr/>
          <a:lstStyle/>
          <a:p>
            <a:pPr>
              <a:spcAft>
                <a:spcPts val="1800"/>
              </a:spcAft>
            </a:pPr>
            <a:r>
              <a:rPr lang="en-US" dirty="0" err="1" smtClean="0">
                <a:latin typeface="Arial" charset="0"/>
              </a:rPr>
              <a:t>Uncontemplated</a:t>
            </a:r>
            <a:r>
              <a:rPr lang="en-US" dirty="0" smtClean="0">
                <a:latin typeface="Arial" charset="0"/>
              </a:rPr>
              <a:t> Delay (the New York Approach)</a:t>
            </a:r>
          </a:p>
          <a:p>
            <a:pPr lvl="1">
              <a:spcAft>
                <a:spcPts val="1800"/>
              </a:spcAft>
            </a:pPr>
            <a:r>
              <a:rPr lang="en-US" dirty="0" smtClean="0">
                <a:latin typeface="Arial" charset="0"/>
              </a:rPr>
              <a:t>Hurricane</a:t>
            </a:r>
          </a:p>
          <a:p>
            <a:pPr lvl="1">
              <a:spcAft>
                <a:spcPts val="1800"/>
              </a:spcAft>
            </a:pPr>
            <a:r>
              <a:rPr lang="en-US" dirty="0" smtClean="0">
                <a:latin typeface="Arial" charset="0"/>
              </a:rPr>
              <a:t>OSHA Investigation for “Hair Hats”</a:t>
            </a:r>
          </a:p>
          <a:p>
            <a:pPr>
              <a:spcAft>
                <a:spcPts val="1800"/>
              </a:spcAft>
            </a:pPr>
            <a:r>
              <a:rPr lang="en-US" dirty="0" smtClean="0">
                <a:latin typeface="Arial" charset="0"/>
              </a:rPr>
              <a:t>Active Interference</a:t>
            </a:r>
          </a:p>
          <a:p>
            <a:pPr lvl="1">
              <a:spcAft>
                <a:spcPts val="1800"/>
              </a:spcAft>
            </a:pPr>
            <a:r>
              <a:rPr lang="en-US" dirty="0" smtClean="0">
                <a:latin typeface="Arial" charset="0"/>
              </a:rPr>
              <a:t>Refusing to award change orders</a:t>
            </a:r>
          </a:p>
          <a:p>
            <a:pPr lvl="1">
              <a:spcAft>
                <a:spcPts val="1800"/>
              </a:spcAft>
            </a:pPr>
            <a:r>
              <a:rPr lang="en-US" dirty="0" smtClean="0">
                <a:latin typeface="Arial" charset="0"/>
              </a:rPr>
              <a:t>Forbidding work without signed change orders</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54</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4910" y="179040"/>
            <a:ext cx="8229600" cy="1143000"/>
          </a:xfrm>
          <a:noFill/>
        </p:spPr>
        <p:txBody>
          <a:bodyPr/>
          <a:lstStyle/>
          <a:p>
            <a:r>
              <a:rPr lang="en-US" sz="4000" dirty="0" smtClean="0">
                <a:latin typeface="Arial Black" pitchFamily="-80" charset="0"/>
              </a:rPr>
              <a:t>Liquidated Damages</a:t>
            </a:r>
          </a:p>
        </p:txBody>
      </p:sp>
      <p:sp>
        <p:nvSpPr>
          <p:cNvPr id="19459" name="Rectangle 3"/>
          <p:cNvSpPr>
            <a:spLocks noGrp="1" noChangeArrowheads="1"/>
          </p:cNvSpPr>
          <p:nvPr>
            <p:ph type="body" idx="1"/>
          </p:nvPr>
        </p:nvSpPr>
        <p:spPr>
          <a:xfrm>
            <a:off x="401515" y="1453698"/>
            <a:ext cx="8742485" cy="4724400"/>
          </a:xfrm>
          <a:noFill/>
        </p:spPr>
        <p:txBody>
          <a:bodyPr>
            <a:noAutofit/>
          </a:bodyPr>
          <a:lstStyle/>
          <a:p>
            <a:pPr>
              <a:spcAft>
                <a:spcPts val="600"/>
              </a:spcAft>
            </a:pPr>
            <a:r>
              <a:rPr lang="en-US" sz="2600" dirty="0" smtClean="0">
                <a:latin typeface="Arial" charset="0"/>
              </a:rPr>
              <a:t>Stadium was ready for use 210 days after completion date.</a:t>
            </a:r>
          </a:p>
          <a:p>
            <a:pPr>
              <a:spcAft>
                <a:spcPts val="600"/>
              </a:spcAft>
            </a:pPr>
            <a:r>
              <a:rPr lang="en-US" sz="2600" dirty="0" smtClean="0">
                <a:latin typeface="Arial" charset="0"/>
              </a:rPr>
              <a:t>City issued C/O at that time</a:t>
            </a:r>
          </a:p>
          <a:p>
            <a:pPr>
              <a:spcAft>
                <a:spcPts val="600"/>
              </a:spcAft>
            </a:pPr>
            <a:r>
              <a:rPr lang="en-US" sz="2600" dirty="0" smtClean="0">
                <a:latin typeface="Arial" charset="0"/>
              </a:rPr>
              <a:t>But</a:t>
            </a:r>
          </a:p>
          <a:p>
            <a:pPr lvl="1">
              <a:spcAft>
                <a:spcPts val="600"/>
              </a:spcAft>
            </a:pPr>
            <a:r>
              <a:rPr lang="en-US" sz="2300" dirty="0">
                <a:latin typeface="Arial" charset="0"/>
              </a:rPr>
              <a:t>TV service to “Million Dollar” suites not operative for additional 200 days</a:t>
            </a:r>
          </a:p>
          <a:p>
            <a:pPr lvl="1">
              <a:spcAft>
                <a:spcPts val="600"/>
              </a:spcAft>
            </a:pPr>
            <a:r>
              <a:rPr lang="en-US" sz="2300" dirty="0">
                <a:latin typeface="Arial" charset="0"/>
              </a:rPr>
              <a:t>Manuals for overhead doors on loading dock </a:t>
            </a:r>
            <a:r>
              <a:rPr lang="en-US" sz="2300" dirty="0" smtClean="0">
                <a:latin typeface="Arial" charset="0"/>
              </a:rPr>
              <a:t>were delivered </a:t>
            </a:r>
            <a:r>
              <a:rPr lang="en-US" sz="2300" dirty="0">
                <a:latin typeface="Arial" charset="0"/>
              </a:rPr>
              <a:t>250 days </a:t>
            </a:r>
            <a:r>
              <a:rPr lang="en-US" sz="2300" dirty="0" smtClean="0">
                <a:latin typeface="Arial" charset="0"/>
              </a:rPr>
              <a:t>beyond the ready for use date </a:t>
            </a:r>
            <a:endParaRPr lang="en-US" sz="2300" dirty="0">
              <a:latin typeface="Arial" charset="0"/>
            </a:endParaRPr>
          </a:p>
          <a:p>
            <a:pPr lvl="1">
              <a:spcAft>
                <a:spcPts val="600"/>
              </a:spcAft>
            </a:pPr>
            <a:r>
              <a:rPr lang="en-US" sz="2300" dirty="0">
                <a:latin typeface="Arial" charset="0"/>
              </a:rPr>
              <a:t>Punch </a:t>
            </a:r>
            <a:r>
              <a:rPr lang="en-US" sz="2300" dirty="0" smtClean="0">
                <a:latin typeface="Arial" charset="0"/>
              </a:rPr>
              <a:t>list was not resolved until </a:t>
            </a:r>
            <a:r>
              <a:rPr lang="en-US" sz="2300" dirty="0">
                <a:latin typeface="Arial" charset="0"/>
              </a:rPr>
              <a:t>300 days </a:t>
            </a:r>
            <a:r>
              <a:rPr lang="en-US" sz="2300" dirty="0" smtClean="0">
                <a:latin typeface="Arial" charset="0"/>
              </a:rPr>
              <a:t>beyond the ready for use date</a:t>
            </a:r>
          </a:p>
          <a:p>
            <a:pPr>
              <a:spcAft>
                <a:spcPts val="600"/>
              </a:spcAft>
            </a:pPr>
            <a:r>
              <a:rPr lang="en-US" sz="2600" dirty="0" smtClean="0">
                <a:latin typeface="Arial" charset="0"/>
              </a:rPr>
              <a:t>Therefore, LD’s = (210 + 300) x 50,000 = $25,500,000</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55</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4910" y="171225"/>
            <a:ext cx="8229600" cy="1143000"/>
          </a:xfrm>
          <a:noFill/>
        </p:spPr>
        <p:txBody>
          <a:bodyPr/>
          <a:lstStyle/>
          <a:p>
            <a:r>
              <a:rPr lang="en-US" sz="4000" dirty="0" smtClean="0">
                <a:latin typeface="Arial Black" pitchFamily="-80" charset="0"/>
              </a:rPr>
              <a:t>Liquidated Damages</a:t>
            </a:r>
          </a:p>
        </p:txBody>
      </p:sp>
      <p:sp>
        <p:nvSpPr>
          <p:cNvPr id="19459" name="Rectangle 3"/>
          <p:cNvSpPr>
            <a:spLocks noGrp="1" noChangeArrowheads="1"/>
          </p:cNvSpPr>
          <p:nvPr>
            <p:ph type="body" idx="1"/>
          </p:nvPr>
        </p:nvSpPr>
        <p:spPr>
          <a:xfrm>
            <a:off x="685800" y="1946040"/>
            <a:ext cx="7772400" cy="4114800"/>
          </a:xfrm>
          <a:noFill/>
        </p:spPr>
        <p:txBody>
          <a:bodyPr/>
          <a:lstStyle/>
          <a:p>
            <a:pPr>
              <a:spcAft>
                <a:spcPts val="1800"/>
              </a:spcAft>
            </a:pPr>
            <a:r>
              <a:rPr lang="en-US" dirty="0" smtClean="0">
                <a:latin typeface="Arial" charset="0"/>
              </a:rPr>
              <a:t>Many states are moving to a “</a:t>
            </a:r>
            <a:r>
              <a:rPr lang="en-US" u="sng" dirty="0" smtClean="0">
                <a:latin typeface="Arial" charset="0"/>
              </a:rPr>
              <a:t>Look Back</a:t>
            </a:r>
            <a:r>
              <a:rPr lang="en-US" dirty="0" smtClean="0">
                <a:latin typeface="Arial" charset="0"/>
              </a:rPr>
              <a:t>” approach</a:t>
            </a:r>
          </a:p>
          <a:p>
            <a:pPr>
              <a:spcAft>
                <a:spcPts val="1800"/>
              </a:spcAft>
            </a:pPr>
            <a:r>
              <a:rPr lang="en-US" dirty="0" smtClean="0">
                <a:latin typeface="Arial" charset="0"/>
              </a:rPr>
              <a:t>Concept is to prevent windfalls</a:t>
            </a:r>
          </a:p>
          <a:p>
            <a:pPr>
              <a:spcAft>
                <a:spcPts val="1800"/>
              </a:spcAft>
            </a:pPr>
            <a:r>
              <a:rPr lang="en-US" dirty="0" smtClean="0">
                <a:latin typeface="Arial" charset="0"/>
              </a:rPr>
              <a:t>FORTUNATELY NEW YORK IS A </a:t>
            </a:r>
            <a:r>
              <a:rPr lang="en-US" u="sng" dirty="0" smtClean="0">
                <a:latin typeface="Arial" charset="0"/>
              </a:rPr>
              <a:t>SINGLE LOOK</a:t>
            </a:r>
            <a:r>
              <a:rPr lang="en-US" dirty="0" smtClean="0">
                <a:latin typeface="Arial" charset="0"/>
              </a:rPr>
              <a:t> STATE</a:t>
            </a:r>
          </a:p>
        </p:txBody>
      </p:sp>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56</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34818" name="Picture 2" descr="C:\Documents and Settings\jnardiello\Desktop\Naples Graphics\Superbowl.jpg"/>
          <p:cNvPicPr>
            <a:picLocks noChangeAspect="1" noChangeArrowheads="1"/>
          </p:cNvPicPr>
          <p:nvPr/>
        </p:nvPicPr>
        <p:blipFill>
          <a:blip r:embed="rId2" cstate="print"/>
          <a:srcRect/>
          <a:stretch>
            <a:fillRect/>
          </a:stretch>
        </p:blipFill>
        <p:spPr bwMode="auto">
          <a:xfrm>
            <a:off x="2094531" y="1641231"/>
            <a:ext cx="4947137" cy="4947137"/>
          </a:xfrm>
          <a:prstGeom prst="rect">
            <a:avLst/>
          </a:prstGeom>
          <a:noFill/>
          <a:ln w="19050">
            <a:solidFill>
              <a:srgbClr val="FFFFFF"/>
            </a:solidFill>
          </a:ln>
          <a:scene3d>
            <a:camera prst="orthographicFront"/>
            <a:lightRig rig="threePt" dir="t"/>
          </a:scene3d>
          <a:sp3d>
            <a:bevelT w="114300" prst="artDeco"/>
          </a:sp3d>
        </p:spPr>
      </p:pic>
      <p:sp>
        <p:nvSpPr>
          <p:cNvPr id="5" name="Slide Number Placeholder 4"/>
          <p:cNvSpPr>
            <a:spLocks noGrp="1"/>
          </p:cNvSpPr>
          <p:nvPr>
            <p:ph type="sldNum" sz="quarter" idx="12"/>
          </p:nvPr>
        </p:nvSpPr>
        <p:spPr/>
        <p:txBody>
          <a:bodyPr/>
          <a:lstStyle/>
          <a:p>
            <a:fld id="{E2710CF1-57CC-41AC-999D-6DCF8ACC993E}" type="slidenum">
              <a:rPr lang="en-US" smtClean="0">
                <a:solidFill>
                  <a:srgbClr val="FFFFFF"/>
                </a:solidFill>
              </a:rPr>
              <a:pPr/>
              <a:t>57</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1130" y="179040"/>
            <a:ext cx="8229600" cy="1143000"/>
          </a:xfrm>
          <a:noFill/>
        </p:spPr>
        <p:txBody>
          <a:bodyPr/>
          <a:lstStyle/>
          <a:p>
            <a:r>
              <a:rPr lang="en-US" sz="4000" dirty="0" smtClean="0">
                <a:latin typeface="Arial Black" pitchFamily="-80" charset="0"/>
              </a:rPr>
              <a:t>You’re All Fired</a:t>
            </a:r>
          </a:p>
        </p:txBody>
      </p:sp>
      <p:sp>
        <p:nvSpPr>
          <p:cNvPr id="19459" name="Rectangle 3"/>
          <p:cNvSpPr>
            <a:spLocks noGrp="1" noChangeArrowheads="1"/>
          </p:cNvSpPr>
          <p:nvPr>
            <p:ph type="body" idx="1"/>
          </p:nvPr>
        </p:nvSpPr>
        <p:spPr>
          <a:xfrm>
            <a:off x="685800" y="2133600"/>
            <a:ext cx="7772400" cy="4114800"/>
          </a:xfrm>
          <a:noFill/>
        </p:spPr>
        <p:txBody>
          <a:bodyPr/>
          <a:lstStyle/>
          <a:p>
            <a:pPr>
              <a:buNone/>
            </a:pPr>
            <a:r>
              <a:rPr lang="en-US" dirty="0" smtClean="0">
                <a:latin typeface="Arial" charset="0"/>
              </a:rPr>
              <a:t> </a:t>
            </a:r>
          </a:p>
        </p:txBody>
      </p:sp>
      <p:pic>
        <p:nvPicPr>
          <p:cNvPr id="31746" name="Picture 2" descr="C:\Documents and Settings\jnardiello\Desktop\Naples Graphics\Trump gun.jpg"/>
          <p:cNvPicPr>
            <a:picLocks noChangeAspect="1" noChangeArrowheads="1"/>
          </p:cNvPicPr>
          <p:nvPr/>
        </p:nvPicPr>
        <p:blipFill>
          <a:blip r:embed="rId2" cstate="print"/>
          <a:srcRect/>
          <a:stretch>
            <a:fillRect/>
          </a:stretch>
        </p:blipFill>
        <p:spPr bwMode="auto">
          <a:xfrm>
            <a:off x="1095662" y="1811213"/>
            <a:ext cx="6952676" cy="4628662"/>
          </a:xfrm>
          <a:prstGeom prst="rect">
            <a:avLst/>
          </a:prstGeom>
          <a:noFill/>
          <a:ln w="19050">
            <a:solidFill>
              <a:srgbClr val="FFFFFF"/>
            </a:solidFill>
          </a:ln>
          <a:scene3d>
            <a:camera prst="orthographicFront"/>
            <a:lightRig rig="threePt" dir="t"/>
          </a:scene3d>
          <a:sp3d>
            <a:bevelT w="114300" prst="artDeco"/>
          </a:sp3d>
        </p:spPr>
      </p:pic>
      <p:sp>
        <p:nvSpPr>
          <p:cNvPr id="5" name="Slide Number Placeholder 4"/>
          <p:cNvSpPr>
            <a:spLocks noGrp="1"/>
          </p:cNvSpPr>
          <p:nvPr>
            <p:ph type="sldNum" sz="quarter" idx="12"/>
          </p:nvPr>
        </p:nvSpPr>
        <p:spPr/>
        <p:txBody>
          <a:bodyPr/>
          <a:lstStyle/>
          <a:p>
            <a:fld id="{E2710CF1-57CC-41AC-999D-6DCF8ACC993E}" type="slidenum">
              <a:rPr lang="en-US" smtClean="0">
                <a:solidFill>
                  <a:srgbClr val="FFFFFF"/>
                </a:solidFill>
              </a:rPr>
              <a:pPr/>
              <a:t>58</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45" y="179040"/>
            <a:ext cx="8229600" cy="1143000"/>
          </a:xfrm>
        </p:spPr>
        <p:txBody>
          <a:bodyPr/>
          <a:lstStyle/>
          <a:p>
            <a:r>
              <a:rPr lang="en-US" sz="4000" dirty="0" smtClean="0"/>
              <a:t>The Project</a:t>
            </a:r>
            <a:endParaRPr lang="en-US" sz="4000" dirty="0"/>
          </a:p>
        </p:txBody>
      </p:sp>
      <p:pic>
        <p:nvPicPr>
          <p:cNvPr id="29700" name="Picture 4" descr="C:\Documents and Settings\jnardiello\Desktop\Naples Graphics\Cowboy-Stadium-Interior.jpg"/>
          <p:cNvPicPr>
            <a:picLocks noGrp="1" noChangeAspect="1" noChangeArrowheads="1"/>
          </p:cNvPicPr>
          <p:nvPr>
            <p:ph idx="1"/>
          </p:nvPr>
        </p:nvPicPr>
        <p:blipFill>
          <a:blip r:embed="rId2" cstate="print"/>
          <a:srcRect/>
          <a:stretch>
            <a:fillRect/>
          </a:stretch>
        </p:blipFill>
        <p:spPr bwMode="auto">
          <a:xfrm>
            <a:off x="859693" y="1867201"/>
            <a:ext cx="7433055" cy="4588306"/>
          </a:xfrm>
          <a:prstGeom prst="rect">
            <a:avLst/>
          </a:prstGeom>
          <a:noFill/>
          <a:ln w="19050">
            <a:solidFill>
              <a:schemeClr val="tx1"/>
            </a:solidFill>
          </a:ln>
          <a:scene3d>
            <a:camera prst="orthographicFront"/>
            <a:lightRig rig="threePt" dir="t"/>
          </a:scene3d>
          <a:sp3d>
            <a:bevelT w="114300" prst="artDeco"/>
          </a:sp3d>
        </p:spPr>
      </p:pic>
      <p:sp>
        <p:nvSpPr>
          <p:cNvPr id="4" name="Slide Number Placeholder 3"/>
          <p:cNvSpPr>
            <a:spLocks noGrp="1"/>
          </p:cNvSpPr>
          <p:nvPr>
            <p:ph type="sldNum" sz="quarter" idx="12"/>
          </p:nvPr>
        </p:nvSpPr>
        <p:spPr/>
        <p:txBody>
          <a:bodyPr/>
          <a:lstStyle/>
          <a:p>
            <a:fld id="{E2710CF1-57CC-41AC-999D-6DCF8ACC993E}" type="slidenum">
              <a:rPr lang="en-US" smtClean="0">
                <a:solidFill>
                  <a:srgbClr val="FFFFFF"/>
                </a:solidFill>
              </a:rPr>
              <a:pPr/>
              <a:t>6</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27650" name="Picture 2" descr="C:\Documents and Settings\jnardiello\Desktop\Naples Graphics\Stadium.jpg"/>
          <p:cNvPicPr>
            <a:picLocks noGrp="1" noChangeAspect="1" noChangeArrowheads="1"/>
          </p:cNvPicPr>
          <p:nvPr>
            <p:ph idx="1"/>
          </p:nvPr>
        </p:nvPicPr>
        <p:blipFill>
          <a:blip r:embed="rId2" cstate="print"/>
          <a:srcRect r="785"/>
          <a:stretch>
            <a:fillRect/>
          </a:stretch>
        </p:blipFill>
        <p:spPr bwMode="auto">
          <a:xfrm>
            <a:off x="961292" y="1951892"/>
            <a:ext cx="7408985" cy="4419600"/>
          </a:xfrm>
          <a:prstGeom prst="rect">
            <a:avLst/>
          </a:prstGeom>
          <a:solidFill>
            <a:schemeClr val="tx1"/>
          </a:solidFill>
          <a:ln w="19050">
            <a:solidFill>
              <a:schemeClr val="tx1"/>
            </a:solidFill>
          </a:ln>
          <a:scene3d>
            <a:camera prst="orthographicFront"/>
            <a:lightRig rig="threePt" dir="t"/>
          </a:scene3d>
          <a:sp3d>
            <a:bevelT w="114300" prst="artDeco"/>
          </a:sp3d>
        </p:spPr>
      </p:pic>
      <p:sp>
        <p:nvSpPr>
          <p:cNvPr id="5" name="Title 1"/>
          <p:cNvSpPr txBox="1">
            <a:spLocks/>
          </p:cNvSpPr>
          <p:nvPr/>
        </p:nvSpPr>
        <p:spPr bwMode="auto">
          <a:xfrm>
            <a:off x="80111" y="168031"/>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eaLnBrk="0" fontAlgn="base" hangingPunct="0">
              <a:spcBef>
                <a:spcPct val="0"/>
              </a:spcBef>
              <a:spcAft>
                <a:spcPct val="0"/>
              </a:spcAft>
              <a:defRPr/>
            </a:pPr>
            <a:r>
              <a:rPr lang="en-US" sz="4000" i="1" kern="0" dirty="0" smtClean="0">
                <a:solidFill>
                  <a:srgbClr val="000000"/>
                </a:solidFill>
                <a:latin typeface="Arial Black" pitchFamily="34" charset="0"/>
                <a:ea typeface="ＭＳ Ｐゴシック" pitchFamily="-80" charset="-128"/>
              </a:rPr>
              <a:t>The Stadium</a:t>
            </a:r>
            <a:endParaRPr lang="en-US" sz="4000" i="1" kern="0" dirty="0">
              <a:solidFill>
                <a:srgbClr val="000000"/>
              </a:solidFill>
              <a:latin typeface="Arial Black" pitchFamily="34" charset="0"/>
              <a:ea typeface="ＭＳ Ｐゴシック" pitchFamily="-80" charset="-128"/>
            </a:endParaRPr>
          </a:p>
        </p:txBody>
      </p:sp>
      <p:sp>
        <p:nvSpPr>
          <p:cNvPr id="6" name="Slide Number Placeholder 5"/>
          <p:cNvSpPr>
            <a:spLocks noGrp="1"/>
          </p:cNvSpPr>
          <p:nvPr>
            <p:ph type="sldNum" sz="quarter" idx="12"/>
          </p:nvPr>
        </p:nvSpPr>
        <p:spPr/>
        <p:txBody>
          <a:bodyPr/>
          <a:lstStyle/>
          <a:p>
            <a:fld id="{E2710CF1-57CC-41AC-999D-6DCF8ACC993E}" type="slidenum">
              <a:rPr lang="en-US" smtClean="0">
                <a:solidFill>
                  <a:srgbClr val="FFFFFF"/>
                </a:solidFill>
              </a:rPr>
              <a:pPr/>
              <a:t>7</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30722" name="Picture 2" descr="C:\Documents and Settings\jnardiello\Desktop\Naples Graphics\Trump2.jpg"/>
          <p:cNvPicPr>
            <a:picLocks noChangeAspect="1" noChangeArrowheads="1"/>
          </p:cNvPicPr>
          <p:nvPr/>
        </p:nvPicPr>
        <p:blipFill>
          <a:blip r:embed="rId2" cstate="print"/>
          <a:srcRect/>
          <a:stretch>
            <a:fillRect/>
          </a:stretch>
        </p:blipFill>
        <p:spPr bwMode="auto">
          <a:xfrm>
            <a:off x="1641237" y="677983"/>
            <a:ext cx="5873260" cy="5873260"/>
          </a:xfrm>
          <a:prstGeom prst="rect">
            <a:avLst/>
          </a:prstGeom>
          <a:noFill/>
          <a:ln w="19050">
            <a:solidFill>
              <a:schemeClr val="bg2"/>
            </a:solidFill>
          </a:ln>
          <a:scene3d>
            <a:camera prst="orthographicFront"/>
            <a:lightRig rig="threePt" dir="t"/>
          </a:scene3d>
          <a:sp3d>
            <a:bevelT w="114300" prst="artDeco"/>
          </a:sp3d>
        </p:spPr>
      </p:pic>
      <p:sp>
        <p:nvSpPr>
          <p:cNvPr id="5" name="Slide Number Placeholder 4"/>
          <p:cNvSpPr>
            <a:spLocks noGrp="1"/>
          </p:cNvSpPr>
          <p:nvPr>
            <p:ph type="sldNum" sz="quarter" idx="12"/>
          </p:nvPr>
        </p:nvSpPr>
        <p:spPr/>
        <p:txBody>
          <a:bodyPr/>
          <a:lstStyle/>
          <a:p>
            <a:fld id="{E2710CF1-57CC-41AC-999D-6DCF8ACC993E}" type="slidenum">
              <a:rPr lang="en-US" smtClean="0">
                <a:solidFill>
                  <a:srgbClr val="FFFFFF"/>
                </a:solidFill>
              </a:rPr>
              <a:pPr/>
              <a:t>8</a:t>
            </a:fld>
            <a:endParaRPr lang="en-US">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657969"/>
            <a:ext cx="9144000" cy="220003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0" y="0"/>
            <a:ext cx="9144000"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8" name="Slide Number Placeholder 17"/>
          <p:cNvSpPr>
            <a:spLocks noGrp="1"/>
          </p:cNvSpPr>
          <p:nvPr>
            <p:ph type="sldNum" sz="quarter" idx="4"/>
          </p:nvPr>
        </p:nvSpPr>
        <p:spPr/>
        <p:txBody>
          <a:bodyPr/>
          <a:lstStyle/>
          <a:p>
            <a:fld id="{8B6EAA52-AD01-4315-A1D8-1962751B528E}" type="slidenum">
              <a:rPr lang="en-US" smtClean="0"/>
              <a:pPr/>
              <a:t>9</a:t>
            </a:fld>
            <a:endParaRPr lang="en-US"/>
          </a:p>
        </p:txBody>
      </p:sp>
      <p:sp>
        <p:nvSpPr>
          <p:cNvPr id="19" name="Rectangle 2"/>
          <p:cNvSpPr txBox="1">
            <a:spLocks noChangeArrowheads="1"/>
          </p:cNvSpPr>
          <p:nvPr/>
        </p:nvSpPr>
        <p:spPr bwMode="auto">
          <a:xfrm>
            <a:off x="442642" y="275030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i="1" kern="0" smtClean="0">
                <a:solidFill>
                  <a:srgbClr val="FFC000"/>
                </a:solidFill>
                <a:effectLst>
                  <a:outerShdw blurRad="50800" dist="50800" dir="5400000" algn="ctr" rotWithShape="0">
                    <a:srgbClr val="000000"/>
                  </a:outerShdw>
                </a:effectLst>
                <a:latin typeface="Arial Black" pitchFamily="-80" charset="0"/>
              </a:rPr>
              <a:t>Limitations of Liability</a:t>
            </a:r>
            <a:endParaRPr lang="en-US" sz="4400" i="1" kern="0" dirty="0" smtClean="0">
              <a:solidFill>
                <a:srgbClr val="FFC000"/>
              </a:solidFill>
              <a:effectLst>
                <a:outerShdw blurRad="50800" dist="50800" dir="5400000" algn="ctr" rotWithShape="0">
                  <a:srgbClr val="000000"/>
                </a:outerShdw>
              </a:effectLst>
              <a:latin typeface="Arial Black" pitchFamily="-80" charset="0"/>
            </a:endParaRPr>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2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3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4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5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7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8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nstruction_012008 PowerPlugs Templates for PowerPoint">
  <a:themeElements>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78BFF"/>
        </a:dk2>
        <a:lt2>
          <a:srgbClr val="000000"/>
        </a:lt2>
        <a:accent1>
          <a:srgbClr val="3399FF"/>
        </a:accent1>
        <a:accent2>
          <a:srgbClr val="0066CC"/>
        </a:accent2>
        <a:accent3>
          <a:srgbClr val="ABC4FF"/>
        </a:accent3>
        <a:accent4>
          <a:srgbClr val="DADADA"/>
        </a:accent4>
        <a:accent5>
          <a:srgbClr val="ADCAFF"/>
        </a:accent5>
        <a:accent6>
          <a:srgbClr val="005CB9"/>
        </a:accent6>
        <a:hlink>
          <a:srgbClr val="FF6699"/>
        </a:hlink>
        <a:folHlink>
          <a:srgbClr val="5F5F5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FootSteps_am_24_CrystalGraphics.com_PowerPoint_Templates</Template>
  <TotalTime>529</TotalTime>
  <Words>1631</Words>
  <Application>Microsoft Office PowerPoint</Application>
  <PresentationFormat>On-screen Show (4:3)</PresentationFormat>
  <Paragraphs>299</Paragraphs>
  <Slides>58</Slides>
  <Notes>5</Notes>
  <HiddenSlides>0</HiddenSlides>
  <MMClips>1</MMClips>
  <ScaleCrop>false</ScaleCrop>
  <HeadingPairs>
    <vt:vector size="4" baseType="variant">
      <vt:variant>
        <vt:lpstr>Theme</vt:lpstr>
      </vt:variant>
      <vt:variant>
        <vt:i4>58</vt:i4>
      </vt:variant>
      <vt:variant>
        <vt:lpstr>Slide Titles</vt:lpstr>
      </vt:variant>
      <vt:variant>
        <vt:i4>58</vt:i4>
      </vt:variant>
    </vt:vector>
  </HeadingPairs>
  <TitlesOfParts>
    <vt:vector size="116" baseType="lpstr">
      <vt:lpstr>Construction_012008 PowerPlugs Templates for PowerPoint</vt:lpstr>
      <vt:lpstr>1_Construction_012008 PowerPlugs Templates for PowerPoint</vt:lpstr>
      <vt:lpstr>2_Construction_012008 PowerPlugs Templates for PowerPoint</vt:lpstr>
      <vt:lpstr>3_Construction_012008 PowerPlugs Templates for PowerPoint</vt:lpstr>
      <vt:lpstr>4_Construction_012008 PowerPlugs Templates for PowerPoint</vt:lpstr>
      <vt:lpstr>5_Construction_012008 PowerPlugs Templates for PowerPoint</vt:lpstr>
      <vt:lpstr>6_Construction_012008 PowerPlugs Templates for PowerPoint</vt:lpstr>
      <vt:lpstr>7_Construction_012008 PowerPlugs Templates for PowerPoint</vt:lpstr>
      <vt:lpstr>8_Construction_012008 PowerPlugs Templates for PowerPoint</vt:lpstr>
      <vt:lpstr>9_Construction_012008 PowerPlugs Templates for PowerPoint</vt:lpstr>
      <vt:lpstr>10_Construction_012008 PowerPlugs Templates for PowerPoint</vt:lpstr>
      <vt:lpstr>11_Construction_012008 PowerPlugs Templates for PowerPoint</vt:lpstr>
      <vt:lpstr>12_Construction_012008 PowerPlugs Templates for PowerPoint</vt:lpstr>
      <vt:lpstr>13_Construction_012008 PowerPlugs Templates for PowerPoint</vt:lpstr>
      <vt:lpstr>14_Construction_012008 PowerPlugs Templates for PowerPoint</vt:lpstr>
      <vt:lpstr>15_Construction_012008 PowerPlugs Templates for PowerPoint</vt:lpstr>
      <vt:lpstr>16_Construction_012008 PowerPlugs Templates for PowerPoint</vt:lpstr>
      <vt:lpstr>17_Construction_012008 PowerPlugs Templates for PowerPoint</vt:lpstr>
      <vt:lpstr>18_Construction_012008 PowerPlugs Templates for PowerPoint</vt:lpstr>
      <vt:lpstr>19_Construction_012008 PowerPlugs Templates for PowerPoint</vt:lpstr>
      <vt:lpstr>20_Construction_012008 PowerPlugs Templates for PowerPoint</vt:lpstr>
      <vt:lpstr>21_Construction_012008 PowerPlugs Templates for PowerPoint</vt:lpstr>
      <vt:lpstr>22_Construction_012008 PowerPlugs Templates for PowerPoint</vt:lpstr>
      <vt:lpstr>23_Construction_012008 PowerPlugs Templates for PowerPoint</vt:lpstr>
      <vt:lpstr>24_Construction_012008 PowerPlugs Templates for PowerPoint</vt:lpstr>
      <vt:lpstr>25_Construction_012008 PowerPlugs Templates for PowerPoint</vt:lpstr>
      <vt:lpstr>26_Construction_012008 PowerPlugs Templates for PowerPoint</vt:lpstr>
      <vt:lpstr>27_Construction_012008 PowerPlugs Templates for PowerPoint</vt:lpstr>
      <vt:lpstr>28_Construction_012008 PowerPlugs Templates for PowerPoint</vt:lpstr>
      <vt:lpstr>29_Construction_012008 PowerPlugs Templates for PowerPoint</vt:lpstr>
      <vt:lpstr>30_Construction_012008 PowerPlugs Templates for PowerPoint</vt:lpstr>
      <vt:lpstr>31_Construction_012008 PowerPlugs Templates for PowerPoint</vt:lpstr>
      <vt:lpstr>32_Construction_012008 PowerPlugs Templates for PowerPoint</vt:lpstr>
      <vt:lpstr>33_Construction_012008 PowerPlugs Templates for PowerPoint</vt:lpstr>
      <vt:lpstr>34_Construction_012008 PowerPlugs Templates for PowerPoint</vt:lpstr>
      <vt:lpstr>35_Construction_012008 PowerPlugs Templates for PowerPoint</vt:lpstr>
      <vt:lpstr>36_Construction_012008 PowerPlugs Templates for PowerPoint</vt:lpstr>
      <vt:lpstr>37_Construction_012008 PowerPlugs Templates for PowerPoint</vt:lpstr>
      <vt:lpstr>38_Construction_012008 PowerPlugs Templates for PowerPoint</vt:lpstr>
      <vt:lpstr>39_Construction_012008 PowerPlugs Templates for PowerPoint</vt:lpstr>
      <vt:lpstr>40_Construction_012008 PowerPlugs Templates for PowerPoint</vt:lpstr>
      <vt:lpstr>41_Construction_012008 PowerPlugs Templates for PowerPoint</vt:lpstr>
      <vt:lpstr>42_Construction_012008 PowerPlugs Templates for PowerPoint</vt:lpstr>
      <vt:lpstr>43_Construction_012008 PowerPlugs Templates for PowerPoint</vt:lpstr>
      <vt:lpstr>44_Construction_012008 PowerPlugs Templates for PowerPoint</vt:lpstr>
      <vt:lpstr>45_Construction_012008 PowerPlugs Templates for PowerPoint</vt:lpstr>
      <vt:lpstr>46_Construction_012008 PowerPlugs Templates for PowerPoint</vt:lpstr>
      <vt:lpstr>47_Construction_012008 PowerPlugs Templates for PowerPoint</vt:lpstr>
      <vt:lpstr>48_Construction_012008 PowerPlugs Templates for PowerPoint</vt:lpstr>
      <vt:lpstr>49_Construction_012008 PowerPlugs Templates for PowerPoint</vt:lpstr>
      <vt:lpstr>50_Construction_012008 PowerPlugs Templates for PowerPoint</vt:lpstr>
      <vt:lpstr>51_Construction_012008 PowerPlugs Templates for PowerPoint</vt:lpstr>
      <vt:lpstr>52_Construction_012008 PowerPlugs Templates for PowerPoint</vt:lpstr>
      <vt:lpstr>53_Construction_012008 PowerPlugs Templates for PowerPoint</vt:lpstr>
      <vt:lpstr>54_Construction_012008 PowerPlugs Templates for PowerPoint</vt:lpstr>
      <vt:lpstr>55_Construction_012008 PowerPlugs Templates for PowerPoint</vt:lpstr>
      <vt:lpstr>57_Construction_012008 PowerPlugs Templates for PowerPoint</vt:lpstr>
      <vt:lpstr>58_Construction_012008 PowerPlugs Templates for PowerPoint</vt:lpstr>
      <vt:lpstr>PowerPoint Presentation</vt:lpstr>
      <vt:lpstr>PowerPoint Presentation</vt:lpstr>
      <vt:lpstr>SCENE 1  </vt:lpstr>
      <vt:lpstr>The Donald</vt:lpstr>
      <vt:lpstr> </vt:lpstr>
      <vt:lpstr>The Project</vt:lpstr>
      <vt:lpstr> </vt:lpstr>
      <vt:lpstr> </vt:lpstr>
      <vt:lpstr>PowerPoint Presentation</vt:lpstr>
      <vt:lpstr>Limitations of Liability</vt:lpstr>
      <vt:lpstr>Limitations of Liability</vt:lpstr>
      <vt:lpstr>Limitations of Liability</vt:lpstr>
      <vt:lpstr>Limitations of Liability</vt:lpstr>
      <vt:lpstr>Limitations of Liability</vt:lpstr>
      <vt:lpstr>Limitations of Liability</vt:lpstr>
      <vt:lpstr>Limitations of Liability</vt:lpstr>
      <vt:lpstr>PowerPoint Presentation</vt:lpstr>
      <vt:lpstr>Waiver of Consequential Damages</vt:lpstr>
      <vt:lpstr>Waiver of Consequential Damages</vt:lpstr>
      <vt:lpstr>Waiver of Consequential Damages</vt:lpstr>
      <vt:lpstr>Waiver of Consequential Damages</vt:lpstr>
      <vt:lpstr>Waiver of Consequential Damages</vt:lpstr>
      <vt:lpstr>Waiver of Consequential Damages</vt:lpstr>
      <vt:lpstr>Waiver of Consequential Damages</vt:lpstr>
      <vt:lpstr>PowerPoint Presentation</vt:lpstr>
      <vt:lpstr>No Damages for Delay</vt:lpstr>
      <vt:lpstr>No Damages for Delay</vt:lpstr>
      <vt:lpstr>No Damages for Delay</vt:lpstr>
      <vt:lpstr>No Damages for Delay</vt:lpstr>
      <vt:lpstr>PowerPoint Presentation</vt:lpstr>
      <vt:lpstr>Liquidated Damages</vt:lpstr>
      <vt:lpstr>Liquidated Damages</vt:lpstr>
      <vt:lpstr>Liquidated Damages</vt:lpstr>
      <vt:lpstr>Liquidated Damages</vt:lpstr>
      <vt:lpstr>SCENE 2  </vt:lpstr>
      <vt:lpstr>Limitations of Liability</vt:lpstr>
      <vt:lpstr>Waiver of Consequential Damages</vt:lpstr>
      <vt:lpstr>No Damages for Delay</vt:lpstr>
      <vt:lpstr>Liquidated Damages</vt:lpstr>
      <vt:lpstr>Liquidated Damages</vt:lpstr>
      <vt:lpstr>Liquidated Damages</vt:lpstr>
      <vt:lpstr>SCENE 3  </vt:lpstr>
      <vt:lpstr>Bruce Springsteen Concert</vt:lpstr>
      <vt:lpstr>Trump’s Finances</vt:lpstr>
      <vt:lpstr>Trump’s Finances</vt:lpstr>
      <vt:lpstr>Trump’s Finances</vt:lpstr>
      <vt:lpstr>The Inefficient Contractor</vt:lpstr>
      <vt:lpstr>Gold Goal Posts</vt:lpstr>
      <vt:lpstr>The Hurricane</vt:lpstr>
      <vt:lpstr>The Missing Architect</vt:lpstr>
      <vt:lpstr>Limitations of Liability</vt:lpstr>
      <vt:lpstr>Waiver of Consequential Damages</vt:lpstr>
      <vt:lpstr>Waiver of Consequential Damages</vt:lpstr>
      <vt:lpstr>No Damages for Delay</vt:lpstr>
      <vt:lpstr>Liquidated Damages</vt:lpstr>
      <vt:lpstr>Liquidated Damages</vt:lpstr>
      <vt:lpstr> </vt:lpstr>
      <vt:lpstr>You’re All Fired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ejosiah</dc:creator>
  <cp:lastModifiedBy>Forums</cp:lastModifiedBy>
  <cp:revision>85</cp:revision>
  <dcterms:created xsi:type="dcterms:W3CDTF">2012-11-29T21:10:21Z</dcterms:created>
  <dcterms:modified xsi:type="dcterms:W3CDTF">2013-02-01T17:21:54Z</dcterms:modified>
</cp:coreProperties>
</file>